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6" r:id="rId3"/>
    <p:sldMasterId id="214748366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embeddedFontLst>
    <p:embeddedFont>
      <p:font typeface="Sorts Mill Goudy"/>
      <p:regular r:id="rId13"/>
      <p: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SortsMillGoudy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4" Type="http://schemas.openxmlformats.org/officeDocument/2006/relationships/font" Target="fonts/SortsMillGoud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370693" y="1769540"/>
            <a:ext cx="9440034" cy="1828801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Sorts Mill Goudy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0693" y="3773489"/>
            <a:ext cx="9440034" cy="1049867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10000"/>
              </a:lnSpc>
              <a:spcBef>
                <a:spcPts val="460"/>
              </a:spcBef>
              <a:spcAft>
                <a:spcPts val="0"/>
              </a:spcAft>
              <a:buSzPts val="161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47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26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98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98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98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98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late-V2-HD-vertPhotoInset.png" id="24" name="Google Shape;24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293665" y="609600"/>
            <a:ext cx="3584166" cy="520483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"/>
          <p:cNvSpPr txBox="1"/>
          <p:nvPr>
            <p:ph type="title"/>
          </p:nvPr>
        </p:nvSpPr>
        <p:spPr>
          <a:xfrm>
            <a:off x="913795" y="763701"/>
            <a:ext cx="5707899" cy="167555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Sorts Mill Goudy"/>
              <a:buNone/>
              <a:defRPr b="0"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/>
          <p:nvPr>
            <p:ph idx="2" type="pic"/>
          </p:nvPr>
        </p:nvSpPr>
        <p:spPr>
          <a:xfrm>
            <a:off x="7442551" y="763702"/>
            <a:ext cx="3275751" cy="4912822"/>
          </a:xfrm>
          <a:prstGeom prst="rect">
            <a:avLst/>
          </a:prstGeom>
          <a:noFill/>
          <a:ln>
            <a:noFill/>
          </a:ln>
          <a:effectLst>
            <a:outerShdw blurRad="38100" dir="4440000" dist="25400">
              <a:srgbClr val="000000">
                <a:alpha val="35686"/>
              </a:srgbClr>
            </a:outerShdw>
          </a:effectLst>
        </p:spPr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1473698" y="2679699"/>
            <a:ext cx="4588094" cy="3135695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913795" y="609600"/>
            <a:ext cx="3706889" cy="1821918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Sorts Mill Goudy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4855633" y="609600"/>
            <a:ext cx="6411924" cy="5080001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260"/>
              <a:buChar char="◈"/>
              <a:defRPr/>
            </a:lvl1pPr>
            <a:lvl2pPr indent="-308610" lvl="1" marL="91440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2pPr>
            <a:lvl3pPr indent="-308610" lvl="2" marL="13716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3pPr>
            <a:lvl4pPr indent="-308610" lvl="3" marL="182880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4pPr>
            <a:lvl5pPr indent="-308610" lvl="4" marL="22860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5pPr>
            <a:lvl6pPr indent="-308610" lvl="5" marL="27432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6pPr>
            <a:lvl7pPr indent="-308610" lvl="6" marL="32004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7pPr>
            <a:lvl8pPr indent="-308609" lvl="7" marL="36576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8pPr>
            <a:lvl9pPr indent="-308609" lvl="8" marL="4114800" algn="l">
              <a:spcBef>
                <a:spcPts val="600"/>
              </a:spcBef>
              <a:spcAft>
                <a:spcPts val="600"/>
              </a:spcAft>
              <a:buSzPts val="1260"/>
              <a:buChar char="◈"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913795" y="2673351"/>
            <a:ext cx="3706889" cy="301625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260"/>
              <a:buChar char="◈"/>
              <a:defRPr/>
            </a:lvl1pPr>
            <a:lvl2pPr indent="-308610" lvl="1" marL="91440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2pPr>
            <a:lvl3pPr indent="-308610" lvl="2" marL="13716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3pPr>
            <a:lvl4pPr indent="-308610" lvl="3" marL="182880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4pPr>
            <a:lvl5pPr indent="-308610" lvl="4" marL="22860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5pPr>
            <a:lvl6pPr indent="-308610" lvl="5" marL="27432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6pPr>
            <a:lvl7pPr indent="-308610" lvl="6" marL="32004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7pPr>
            <a:lvl8pPr indent="-308609" lvl="7" marL="36576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8pPr>
            <a:lvl9pPr indent="-308609" lvl="8" marL="4114800" algn="l">
              <a:spcBef>
                <a:spcPts val="600"/>
              </a:spcBef>
              <a:spcAft>
                <a:spcPts val="600"/>
              </a:spcAft>
              <a:buSzPts val="1260"/>
              <a:buChar char="◈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ctrTitle"/>
          </p:nvPr>
        </p:nvSpPr>
        <p:spPr>
          <a:xfrm>
            <a:off x="1370693" y="1769540"/>
            <a:ext cx="9440034" cy="1828801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Sorts Mill Goudy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subTitle"/>
          </p:nvPr>
        </p:nvSpPr>
        <p:spPr>
          <a:xfrm>
            <a:off x="1370693" y="3773489"/>
            <a:ext cx="9440034" cy="1049867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10000"/>
              </a:lnSpc>
              <a:spcBef>
                <a:spcPts val="460"/>
              </a:spcBef>
              <a:spcAft>
                <a:spcPts val="0"/>
              </a:spcAft>
              <a:buSzPts val="161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47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26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98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98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98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98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type="title"/>
          </p:nvPr>
        </p:nvSpPr>
        <p:spPr>
          <a:xfrm>
            <a:off x="1295401" y="1761067"/>
            <a:ext cx="9590550" cy="1828813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Sorts Mill Goudy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" type="body"/>
          </p:nvPr>
        </p:nvSpPr>
        <p:spPr>
          <a:xfrm>
            <a:off x="1295401" y="3763439"/>
            <a:ext cx="9590550" cy="1333494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98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3" name="Google Shape;53;p8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type="title"/>
          </p:nvPr>
        </p:nvSpPr>
        <p:spPr>
          <a:xfrm>
            <a:off x="913795" y="609600"/>
            <a:ext cx="10353762" cy="126187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" type="body"/>
          </p:nvPr>
        </p:nvSpPr>
        <p:spPr>
          <a:xfrm>
            <a:off x="913795" y="2076450"/>
            <a:ext cx="4856841" cy="3622671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260"/>
              <a:buChar char="◈"/>
              <a:defRPr/>
            </a:lvl1pPr>
            <a:lvl2pPr indent="-308610" lvl="1" marL="91440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2pPr>
            <a:lvl3pPr indent="-308610" lvl="2" marL="13716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3pPr>
            <a:lvl4pPr indent="-308610" lvl="3" marL="182880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4pPr>
            <a:lvl5pPr indent="-308610" lvl="4" marL="22860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5pPr>
            <a:lvl6pPr indent="-308610" lvl="5" marL="27432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6pPr>
            <a:lvl7pPr indent="-308610" lvl="6" marL="32004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7pPr>
            <a:lvl8pPr indent="-308609" lvl="7" marL="36576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8pPr>
            <a:lvl9pPr indent="-308609" lvl="8" marL="4114800" algn="l">
              <a:spcBef>
                <a:spcPts val="600"/>
              </a:spcBef>
              <a:spcAft>
                <a:spcPts val="600"/>
              </a:spcAft>
              <a:buSzPts val="1260"/>
              <a:buChar char="◈"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2" type="body"/>
          </p:nvPr>
        </p:nvSpPr>
        <p:spPr>
          <a:xfrm>
            <a:off x="6410716" y="2076451"/>
            <a:ext cx="4856841" cy="362267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260"/>
              <a:buChar char="◈"/>
              <a:defRPr/>
            </a:lvl1pPr>
            <a:lvl2pPr indent="-308610" lvl="1" marL="91440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2pPr>
            <a:lvl3pPr indent="-308610" lvl="2" marL="13716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3pPr>
            <a:lvl4pPr indent="-308610" lvl="3" marL="182880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4pPr>
            <a:lvl5pPr indent="-308610" lvl="4" marL="22860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5pPr>
            <a:lvl6pPr indent="-308610" lvl="5" marL="27432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6pPr>
            <a:lvl7pPr indent="-308610" lvl="6" marL="32004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7pPr>
            <a:lvl8pPr indent="-308609" lvl="7" marL="36576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8pPr>
            <a:lvl9pPr indent="-308609" lvl="8" marL="4114800" algn="l">
              <a:spcBef>
                <a:spcPts val="600"/>
              </a:spcBef>
              <a:spcAft>
                <a:spcPts val="600"/>
              </a:spcAft>
              <a:buSzPts val="1260"/>
              <a:buChar char="◈"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late-V2-HD-compPhotoInset.png" id="64" name="Google Shape;6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13795" y="1734506"/>
            <a:ext cx="5029200" cy="40999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late-V2-HD-compPhotoInset.png" id="65" name="Google Shape;65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238357" y="1734506"/>
            <a:ext cx="5029200" cy="4099959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0"/>
          <p:cNvSpPr txBox="1"/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600"/>
              <a:buFont typeface="Sorts Mill Goudy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1046013" y="1855153"/>
            <a:ext cx="4764764" cy="692494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1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  <a:defRPr b="0" sz="2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68" name="Google Shape;68;p10"/>
          <p:cNvSpPr txBox="1"/>
          <p:nvPr>
            <p:ph idx="2" type="body"/>
          </p:nvPr>
        </p:nvSpPr>
        <p:spPr>
          <a:xfrm>
            <a:off x="1046013" y="2702103"/>
            <a:ext cx="4764764" cy="3043533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260"/>
              <a:buChar char="◈"/>
              <a:defRPr sz="1800"/>
            </a:lvl1pPr>
            <a:lvl2pPr indent="-299719" lvl="1" marL="914400" algn="l">
              <a:spcBef>
                <a:spcPts val="600"/>
              </a:spcBef>
              <a:spcAft>
                <a:spcPts val="0"/>
              </a:spcAft>
              <a:buSzPts val="1120"/>
              <a:buChar char="🞚"/>
              <a:defRPr sz="1600"/>
            </a:lvl2pPr>
            <a:lvl3pPr indent="-290830" lvl="2" marL="1371600" algn="l">
              <a:spcBef>
                <a:spcPts val="600"/>
              </a:spcBef>
              <a:spcAft>
                <a:spcPts val="0"/>
              </a:spcAft>
              <a:buSzPts val="980"/>
              <a:buChar char="◈"/>
              <a:defRPr sz="1400"/>
            </a:lvl3pPr>
            <a:lvl4pPr indent="-281939" lvl="3" marL="1828800" algn="l">
              <a:spcBef>
                <a:spcPts val="600"/>
              </a:spcBef>
              <a:spcAft>
                <a:spcPts val="0"/>
              </a:spcAft>
              <a:buSzPts val="840"/>
              <a:buChar char="🞚"/>
              <a:defRPr sz="1200"/>
            </a:lvl4pPr>
            <a:lvl5pPr indent="-281939" lvl="4" marL="2286000" algn="l">
              <a:spcBef>
                <a:spcPts val="600"/>
              </a:spcBef>
              <a:spcAft>
                <a:spcPts val="0"/>
              </a:spcAft>
              <a:buSzPts val="840"/>
              <a:buChar char="◈"/>
              <a:defRPr sz="1200"/>
            </a:lvl5pPr>
            <a:lvl6pPr indent="-308610" lvl="5" marL="27432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6pPr>
            <a:lvl7pPr indent="-308610" lvl="6" marL="32004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7pPr>
            <a:lvl8pPr indent="-308609" lvl="7" marL="36576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8pPr>
            <a:lvl9pPr indent="-308609" lvl="8" marL="4114800" algn="l">
              <a:spcBef>
                <a:spcPts val="600"/>
              </a:spcBef>
              <a:spcAft>
                <a:spcPts val="600"/>
              </a:spcAft>
              <a:buSzPts val="1260"/>
              <a:buChar char="◈"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3" type="body"/>
          </p:nvPr>
        </p:nvSpPr>
        <p:spPr>
          <a:xfrm>
            <a:off x="6363166" y="1855152"/>
            <a:ext cx="4779582" cy="692495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1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  <a:defRPr b="0" sz="2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70" name="Google Shape;70;p10"/>
          <p:cNvSpPr txBox="1"/>
          <p:nvPr>
            <p:ph idx="4" type="body"/>
          </p:nvPr>
        </p:nvSpPr>
        <p:spPr>
          <a:xfrm>
            <a:off x="6363167" y="2702103"/>
            <a:ext cx="4779581" cy="3043533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260"/>
              <a:buChar char="◈"/>
              <a:defRPr sz="1800"/>
            </a:lvl1pPr>
            <a:lvl2pPr indent="-299719" lvl="1" marL="914400" algn="l">
              <a:spcBef>
                <a:spcPts val="600"/>
              </a:spcBef>
              <a:spcAft>
                <a:spcPts val="0"/>
              </a:spcAft>
              <a:buSzPts val="1120"/>
              <a:buChar char="🞚"/>
              <a:defRPr sz="1600"/>
            </a:lvl2pPr>
            <a:lvl3pPr indent="-290830" lvl="2" marL="1371600" algn="l">
              <a:spcBef>
                <a:spcPts val="600"/>
              </a:spcBef>
              <a:spcAft>
                <a:spcPts val="0"/>
              </a:spcAft>
              <a:buSzPts val="980"/>
              <a:buChar char="◈"/>
              <a:defRPr sz="1400"/>
            </a:lvl3pPr>
            <a:lvl4pPr indent="-281939" lvl="3" marL="1828800" algn="l">
              <a:spcBef>
                <a:spcPts val="600"/>
              </a:spcBef>
              <a:spcAft>
                <a:spcPts val="0"/>
              </a:spcAft>
              <a:buSzPts val="840"/>
              <a:buChar char="🞚"/>
              <a:defRPr sz="1200"/>
            </a:lvl4pPr>
            <a:lvl5pPr indent="-281939" lvl="4" marL="2286000" algn="l">
              <a:spcBef>
                <a:spcPts val="600"/>
              </a:spcBef>
              <a:spcAft>
                <a:spcPts val="0"/>
              </a:spcAft>
              <a:buSzPts val="840"/>
              <a:buChar char="◈"/>
              <a:defRPr sz="1200"/>
            </a:lvl5pPr>
            <a:lvl6pPr indent="-308610" lvl="5" marL="27432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6pPr>
            <a:lvl7pPr indent="-308610" lvl="6" marL="32004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7pPr>
            <a:lvl8pPr indent="-308609" lvl="7" marL="36576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8pPr>
            <a:lvl9pPr indent="-308609" lvl="8" marL="4114800" algn="l">
              <a:spcBef>
                <a:spcPts val="600"/>
              </a:spcBef>
              <a:spcAft>
                <a:spcPts val="600"/>
              </a:spcAft>
              <a:buSzPts val="1260"/>
              <a:buChar char="◈"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/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late-V2-HD-panoPhotoInset.png" id="84" name="Google Shape;84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13883" y="547807"/>
            <a:ext cx="10141799" cy="381680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>
            <p:ph type="title"/>
          </p:nvPr>
        </p:nvSpPr>
        <p:spPr>
          <a:xfrm>
            <a:off x="913806" y="4565255"/>
            <a:ext cx="10355326" cy="54347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Sorts Mill Goudy"/>
              <a:buNone/>
              <a:defRPr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3"/>
          <p:cNvSpPr/>
          <p:nvPr>
            <p:ph idx="2" type="pic"/>
          </p:nvPr>
        </p:nvSpPr>
        <p:spPr>
          <a:xfrm>
            <a:off x="1169349" y="695009"/>
            <a:ext cx="9845346" cy="3525671"/>
          </a:xfrm>
          <a:prstGeom prst="rect">
            <a:avLst/>
          </a:prstGeom>
          <a:noFill/>
          <a:ln>
            <a:noFill/>
          </a:ln>
          <a:effectLst>
            <a:outerShdw blurRad="38100" dir="4440000" dist="25400">
              <a:srgbClr val="000000">
                <a:alpha val="35686"/>
              </a:srgbClr>
            </a:outerShdw>
          </a:effectLst>
        </p:spPr>
      </p:sp>
      <p:sp>
        <p:nvSpPr>
          <p:cNvPr id="87" name="Google Shape;87;p13"/>
          <p:cNvSpPr txBox="1"/>
          <p:nvPr>
            <p:ph idx="1" type="body"/>
          </p:nvPr>
        </p:nvSpPr>
        <p:spPr>
          <a:xfrm>
            <a:off x="913795" y="5247728"/>
            <a:ext cx="10353762" cy="54347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700"/>
              <a:buNone/>
              <a:defRPr sz="1000"/>
            </a:lvl9pPr>
          </a:lstStyle>
          <a:p/>
        </p:txBody>
      </p:sp>
      <p:sp>
        <p:nvSpPr>
          <p:cNvPr id="88" name="Google Shape;88;p13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913795" y="608437"/>
            <a:ext cx="10353762" cy="3534344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Sorts Mill Goudy"/>
              <a:buNone/>
              <a:defRPr sz="4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913794" y="4295180"/>
            <a:ext cx="10353763" cy="1501826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700"/>
              <a:buNone/>
              <a:defRPr sz="1000"/>
            </a:lvl9pPr>
          </a:lstStyle>
          <a:p/>
        </p:txBody>
      </p:sp>
      <p:sp>
        <p:nvSpPr>
          <p:cNvPr id="94" name="Google Shape;94;p14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1446212" y="609600"/>
            <a:ext cx="9302752" cy="2992904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orts Mill Goudy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5"/>
          <p:cNvSpPr txBox="1"/>
          <p:nvPr>
            <p:ph idx="1" type="body"/>
          </p:nvPr>
        </p:nvSpPr>
        <p:spPr>
          <a:xfrm>
            <a:off x="1720644" y="3610032"/>
            <a:ext cx="8752299" cy="53274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1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700"/>
              <a:buNone/>
              <a:defRPr sz="1000"/>
            </a:lvl9pPr>
          </a:lstStyle>
          <a:p/>
        </p:txBody>
      </p:sp>
      <p:sp>
        <p:nvSpPr>
          <p:cNvPr id="100" name="Google Shape;100;p15"/>
          <p:cNvSpPr txBox="1"/>
          <p:nvPr>
            <p:ph idx="2" type="body"/>
          </p:nvPr>
        </p:nvSpPr>
        <p:spPr>
          <a:xfrm>
            <a:off x="913794" y="4304353"/>
            <a:ext cx="10353763" cy="1489496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700"/>
              <a:buNone/>
              <a:defRPr sz="1000"/>
            </a:lvl9pPr>
          </a:lstStyle>
          <a:p/>
        </p:txBody>
      </p:sp>
      <p:sp>
        <p:nvSpPr>
          <p:cNvPr id="101" name="Google Shape;101;p15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5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5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4" name="Google Shape;104;p15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Sorts Mill Goudy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“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Sorts Mill Goudy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913794" y="2126942"/>
            <a:ext cx="10353763" cy="2511835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Sorts Mill Goudy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913784" y="4650556"/>
            <a:ext cx="10352199" cy="1140644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700"/>
              <a:buNone/>
              <a:defRPr sz="1000"/>
            </a:lvl9pPr>
          </a:lstStyle>
          <a:p/>
        </p:txBody>
      </p:sp>
      <p:sp>
        <p:nvSpPr>
          <p:cNvPr id="109" name="Google Shape;109;p16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6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6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7"/>
          <p:cNvSpPr txBox="1"/>
          <p:nvPr>
            <p:ph idx="1" type="body"/>
          </p:nvPr>
        </p:nvSpPr>
        <p:spPr>
          <a:xfrm>
            <a:off x="913795" y="1885950"/>
            <a:ext cx="3300984" cy="76478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10000"/>
              </a:lnSpc>
              <a:spcBef>
                <a:spcPts val="440"/>
              </a:spcBef>
              <a:spcAft>
                <a:spcPts val="0"/>
              </a:spcAft>
              <a:buSzPts val="1540"/>
              <a:buNone/>
              <a:defRPr b="0" sz="22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115" name="Google Shape;115;p17"/>
          <p:cNvSpPr txBox="1"/>
          <p:nvPr>
            <p:ph idx="2" type="body"/>
          </p:nvPr>
        </p:nvSpPr>
        <p:spPr>
          <a:xfrm>
            <a:off x="913795" y="2768112"/>
            <a:ext cx="3300984" cy="3023088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1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116" name="Google Shape;116;p17"/>
          <p:cNvSpPr txBox="1"/>
          <p:nvPr>
            <p:ph idx="3" type="body"/>
          </p:nvPr>
        </p:nvSpPr>
        <p:spPr>
          <a:xfrm>
            <a:off x="4446711" y="1885949"/>
            <a:ext cx="3300984" cy="764783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10000"/>
              </a:lnSpc>
              <a:spcBef>
                <a:spcPts val="440"/>
              </a:spcBef>
              <a:spcAft>
                <a:spcPts val="0"/>
              </a:spcAft>
              <a:buSzPts val="1540"/>
              <a:buNone/>
              <a:defRPr b="0" sz="22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117" name="Google Shape;117;p17"/>
          <p:cNvSpPr txBox="1"/>
          <p:nvPr>
            <p:ph idx="4" type="body"/>
          </p:nvPr>
        </p:nvSpPr>
        <p:spPr>
          <a:xfrm>
            <a:off x="4441435" y="2768112"/>
            <a:ext cx="3300984" cy="3023088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1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118" name="Google Shape;118;p17"/>
          <p:cNvSpPr txBox="1"/>
          <p:nvPr>
            <p:ph idx="5" type="body"/>
          </p:nvPr>
        </p:nvSpPr>
        <p:spPr>
          <a:xfrm>
            <a:off x="7966572" y="1885950"/>
            <a:ext cx="3300984" cy="76478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10000"/>
              </a:lnSpc>
              <a:spcBef>
                <a:spcPts val="440"/>
              </a:spcBef>
              <a:spcAft>
                <a:spcPts val="0"/>
              </a:spcAft>
              <a:buSzPts val="1540"/>
              <a:buNone/>
              <a:defRPr b="0" sz="22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119" name="Google Shape;119;p17"/>
          <p:cNvSpPr txBox="1"/>
          <p:nvPr>
            <p:ph idx="6" type="body"/>
          </p:nvPr>
        </p:nvSpPr>
        <p:spPr>
          <a:xfrm>
            <a:off x="7966572" y="2768110"/>
            <a:ext cx="3300984" cy="302308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1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120" name="Google Shape;120;p17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7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7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late-V2-HD-3colPhotoInset.png" id="124" name="Google Shape;124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97962" y="1818214"/>
            <a:ext cx="3339972" cy="18478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late-V2-HD-3colPhotoInset.png" id="125" name="Google Shape;125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403800" y="1818214"/>
            <a:ext cx="3339972" cy="18478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late-V2-HD-3colPhotoInset.png" id="126" name="Google Shape;126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36051" y="1818214"/>
            <a:ext cx="3339972" cy="184785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8"/>
          <p:cNvSpPr txBox="1"/>
          <p:nvPr>
            <p:ph type="title"/>
          </p:nvPr>
        </p:nvSpPr>
        <p:spPr>
          <a:xfrm>
            <a:off x="913794" y="609600"/>
            <a:ext cx="10353763" cy="97045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8"/>
          <p:cNvSpPr txBox="1"/>
          <p:nvPr>
            <p:ph idx="1" type="body"/>
          </p:nvPr>
        </p:nvSpPr>
        <p:spPr>
          <a:xfrm>
            <a:off x="913795" y="3904106"/>
            <a:ext cx="3300984" cy="57626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sz="20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129" name="Google Shape;129;p18"/>
          <p:cNvSpPr/>
          <p:nvPr>
            <p:ph idx="2" type="pic"/>
          </p:nvPr>
        </p:nvSpPr>
        <p:spPr>
          <a:xfrm>
            <a:off x="1018102" y="1938918"/>
            <a:ext cx="3092368" cy="1602954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38100" dir="4440000" dist="25400">
              <a:srgbClr val="000000">
                <a:alpha val="35686"/>
              </a:srgbClr>
            </a:outerShdw>
          </a:effectLst>
        </p:spPr>
      </p:sp>
      <p:sp>
        <p:nvSpPr>
          <p:cNvPr id="130" name="Google Shape;130;p18"/>
          <p:cNvSpPr txBox="1"/>
          <p:nvPr>
            <p:ph idx="3" type="body"/>
          </p:nvPr>
        </p:nvSpPr>
        <p:spPr>
          <a:xfrm>
            <a:off x="913795" y="4572443"/>
            <a:ext cx="3300984" cy="1218758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1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131" name="Google Shape;131;p18"/>
          <p:cNvSpPr txBox="1"/>
          <p:nvPr>
            <p:ph idx="4" type="body"/>
          </p:nvPr>
        </p:nvSpPr>
        <p:spPr>
          <a:xfrm>
            <a:off x="4442788" y="3904106"/>
            <a:ext cx="3300984" cy="57626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sz="20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132" name="Google Shape;132;p18"/>
          <p:cNvSpPr/>
          <p:nvPr>
            <p:ph idx="5" type="pic"/>
          </p:nvPr>
        </p:nvSpPr>
        <p:spPr>
          <a:xfrm>
            <a:off x="4545743" y="1939094"/>
            <a:ext cx="3092368" cy="1608164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38100" dir="4440000" dist="25400">
              <a:srgbClr val="000000">
                <a:alpha val="35686"/>
              </a:srgbClr>
            </a:outerShdw>
          </a:effectLst>
        </p:spPr>
      </p:sp>
      <p:sp>
        <p:nvSpPr>
          <p:cNvPr id="133" name="Google Shape;133;p18"/>
          <p:cNvSpPr txBox="1"/>
          <p:nvPr>
            <p:ph idx="6" type="body"/>
          </p:nvPr>
        </p:nvSpPr>
        <p:spPr>
          <a:xfrm>
            <a:off x="4441435" y="4572442"/>
            <a:ext cx="3300984" cy="1218758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1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134" name="Google Shape;134;p18"/>
          <p:cNvSpPr txBox="1"/>
          <p:nvPr>
            <p:ph idx="7" type="body"/>
          </p:nvPr>
        </p:nvSpPr>
        <p:spPr>
          <a:xfrm>
            <a:off x="7966697" y="3904106"/>
            <a:ext cx="3300984" cy="57626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sz="20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135" name="Google Shape;135;p18"/>
          <p:cNvSpPr/>
          <p:nvPr>
            <p:ph idx="8" type="pic"/>
          </p:nvPr>
        </p:nvSpPr>
        <p:spPr>
          <a:xfrm>
            <a:off x="8075698" y="1934432"/>
            <a:ext cx="3092368" cy="1607294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38100" dir="4440000" dist="25400">
              <a:srgbClr val="000000">
                <a:alpha val="35686"/>
              </a:srgbClr>
            </a:outerShdw>
          </a:effectLst>
        </p:spPr>
      </p:sp>
      <p:sp>
        <p:nvSpPr>
          <p:cNvPr id="136" name="Google Shape;136;p18"/>
          <p:cNvSpPr txBox="1"/>
          <p:nvPr>
            <p:ph idx="9" type="body"/>
          </p:nvPr>
        </p:nvSpPr>
        <p:spPr>
          <a:xfrm>
            <a:off x="7966572" y="4572442"/>
            <a:ext cx="3300984" cy="1218758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1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137" name="Google Shape;137;p18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8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18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/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9"/>
          <p:cNvSpPr txBox="1"/>
          <p:nvPr>
            <p:ph idx="1" type="body"/>
          </p:nvPr>
        </p:nvSpPr>
        <p:spPr>
          <a:xfrm rot="5400000">
            <a:off x="4233302" y="-1243056"/>
            <a:ext cx="3714749" cy="1035376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260"/>
              <a:buChar char="◈"/>
              <a:defRPr/>
            </a:lvl1pPr>
            <a:lvl2pPr indent="-308610" lvl="1" marL="91440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2pPr>
            <a:lvl3pPr indent="-308610" lvl="2" marL="13716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3pPr>
            <a:lvl4pPr indent="-308610" lvl="3" marL="182880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4pPr>
            <a:lvl5pPr indent="-308610" lvl="4" marL="22860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5pPr>
            <a:lvl6pPr indent="-308610" lvl="5" marL="27432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6pPr>
            <a:lvl7pPr indent="-308610" lvl="6" marL="32004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7pPr>
            <a:lvl8pPr indent="-308609" lvl="7" marL="36576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8pPr>
            <a:lvl9pPr indent="-308609" lvl="8" marL="4114800" algn="l">
              <a:spcBef>
                <a:spcPts val="600"/>
              </a:spcBef>
              <a:spcAft>
                <a:spcPts val="600"/>
              </a:spcAft>
              <a:buSzPts val="1260"/>
              <a:buChar char="◈"/>
              <a:defRPr/>
            </a:lvl9pPr>
          </a:lstStyle>
          <a:p/>
        </p:txBody>
      </p:sp>
      <p:sp>
        <p:nvSpPr>
          <p:cNvPr id="143" name="Google Shape;143;p19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9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19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/>
          <p:nvPr>
            <p:ph type="title"/>
          </p:nvPr>
        </p:nvSpPr>
        <p:spPr>
          <a:xfrm rot="5400000">
            <a:off x="7534511" y="2058156"/>
            <a:ext cx="5181601" cy="2284487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600"/>
              <a:buFont typeface="Sorts Mill Goudy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0"/>
          <p:cNvSpPr txBox="1"/>
          <p:nvPr>
            <p:ph idx="1" type="body"/>
          </p:nvPr>
        </p:nvSpPr>
        <p:spPr>
          <a:xfrm rot="5400000">
            <a:off x="2281431" y="-758036"/>
            <a:ext cx="5181601" cy="791687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260"/>
              <a:buChar char="◈"/>
              <a:defRPr/>
            </a:lvl1pPr>
            <a:lvl2pPr indent="-308610" lvl="1" marL="91440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2pPr>
            <a:lvl3pPr indent="-308610" lvl="2" marL="13716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3pPr>
            <a:lvl4pPr indent="-308610" lvl="3" marL="182880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4pPr>
            <a:lvl5pPr indent="-308610" lvl="4" marL="22860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5pPr>
            <a:lvl6pPr indent="-308610" lvl="5" marL="27432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6pPr>
            <a:lvl7pPr indent="-308610" lvl="6" marL="32004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7pPr>
            <a:lvl8pPr indent="-308609" lvl="7" marL="365760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8pPr>
            <a:lvl9pPr indent="-308609" lvl="8" marL="4114800" algn="l">
              <a:spcBef>
                <a:spcPts val="600"/>
              </a:spcBef>
              <a:spcAft>
                <a:spcPts val="600"/>
              </a:spcAft>
              <a:buSzPts val="1260"/>
              <a:buChar char="◈"/>
              <a:defRPr/>
            </a:lvl9pPr>
          </a:lstStyle>
          <a:p/>
        </p:txBody>
      </p:sp>
      <p:sp>
        <p:nvSpPr>
          <p:cNvPr id="149" name="Google Shape;149;p20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0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0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2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600"/>
              <a:buFont typeface="Sorts Mill Goudy"/>
              <a:buNone/>
              <a:defRPr b="0" i="0" sz="46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835" lvl="0" marL="457200" marR="0" rtl="0" algn="l">
              <a:lnSpc>
                <a:spcPct val="110000"/>
              </a:lnSpc>
              <a:spcBef>
                <a:spcPts val="460"/>
              </a:spcBef>
              <a:spcAft>
                <a:spcPts val="0"/>
              </a:spcAft>
              <a:buClr>
                <a:schemeClr val="lt2"/>
              </a:buClr>
              <a:buSzPts val="1610"/>
              <a:buFont typeface="Noto Sans Symbols"/>
              <a:buChar char="◈"/>
              <a:defRPr b="0" i="0" sz="23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indent="-321944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70"/>
              <a:buFont typeface="Noto Sans Symbols"/>
              <a:buChar char="🞚"/>
              <a:defRPr b="0" i="0" sz="21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indent="-308610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60"/>
              <a:buFont typeface="Noto Sans Symbols"/>
              <a:buChar char="◈"/>
              <a:defRPr b="0" i="0" sz="18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indent="-299719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120"/>
              <a:buFont typeface="Noto Sans Symbols"/>
              <a:buChar char="🞚"/>
              <a:defRPr b="0" i="0" sz="16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indent="-29972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120"/>
              <a:buFont typeface="Noto Sans Symbols"/>
              <a:buChar char="◈"/>
              <a:defRPr b="0" i="0" sz="16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indent="-290829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80"/>
              <a:buFont typeface="Noto Sans Symbols"/>
              <a:buChar char="◈"/>
              <a:defRPr b="0" i="0" sz="14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indent="-290829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80"/>
              <a:buFont typeface="Noto Sans Symbols"/>
              <a:buChar char="◈"/>
              <a:defRPr b="0" i="0" sz="14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indent="-290829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80"/>
              <a:buFont typeface="Noto Sans Symbols"/>
              <a:buChar char="◈"/>
              <a:defRPr b="0" i="0" sz="14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indent="-290829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980"/>
              <a:buFont typeface="Noto Sans Symbols"/>
              <a:buChar char="◈"/>
              <a:defRPr b="0" i="0" sz="14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600"/>
              <a:buFont typeface="Sorts Mill Goudy"/>
              <a:buNone/>
              <a:defRPr b="0" i="0" sz="46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835" lvl="0" marL="457200" marR="0" rtl="0" algn="l">
              <a:lnSpc>
                <a:spcPct val="110000"/>
              </a:lnSpc>
              <a:spcBef>
                <a:spcPts val="460"/>
              </a:spcBef>
              <a:spcAft>
                <a:spcPts val="0"/>
              </a:spcAft>
              <a:buClr>
                <a:schemeClr val="lt2"/>
              </a:buClr>
              <a:buSzPts val="1610"/>
              <a:buFont typeface="Noto Sans Symbols"/>
              <a:buChar char="◈"/>
              <a:defRPr b="0" i="0" sz="23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indent="-321944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70"/>
              <a:buFont typeface="Noto Sans Symbols"/>
              <a:buChar char="🞚"/>
              <a:defRPr b="0" i="0" sz="21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indent="-308610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60"/>
              <a:buFont typeface="Noto Sans Symbols"/>
              <a:buChar char="◈"/>
              <a:defRPr b="0" i="0" sz="18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indent="-299719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120"/>
              <a:buFont typeface="Noto Sans Symbols"/>
              <a:buChar char="🞚"/>
              <a:defRPr b="0" i="0" sz="16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indent="-29972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120"/>
              <a:buFont typeface="Noto Sans Symbols"/>
              <a:buChar char="◈"/>
              <a:defRPr b="0" i="0" sz="16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indent="-290829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80"/>
              <a:buFont typeface="Noto Sans Symbols"/>
              <a:buChar char="◈"/>
              <a:defRPr b="0" i="0" sz="14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indent="-290829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80"/>
              <a:buFont typeface="Noto Sans Symbols"/>
              <a:buChar char="◈"/>
              <a:defRPr b="0" i="0" sz="14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indent="-290829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80"/>
              <a:buFont typeface="Noto Sans Symbols"/>
              <a:buChar char="◈"/>
              <a:defRPr b="0" i="0" sz="14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indent="-290829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980"/>
              <a:buFont typeface="Noto Sans Symbols"/>
              <a:buChar char="◈"/>
              <a:defRPr b="0" i="0" sz="1400" u="none" cap="none" strike="noStrik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8.png"/><Relationship Id="rId5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jp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Relationship Id="rId4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jpg"/><Relationship Id="rId4" Type="http://schemas.openxmlformats.org/officeDocument/2006/relationships/hyperlink" Target="https://youtu.be/6H1S2tzFVCI" TargetMode="External"/><Relationship Id="rId5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1"/>
          <p:cNvSpPr/>
          <p:nvPr/>
        </p:nvSpPr>
        <p:spPr>
          <a:xfrm rot="5400000">
            <a:off x="199829" y="1101852"/>
            <a:ext cx="4254640" cy="4654297"/>
          </a:xfrm>
          <a:prstGeom prst="round2SameRect">
            <a:avLst>
              <a:gd fmla="val 5146" name="adj1"/>
              <a:gd fmla="val 400" name="adj2"/>
            </a:avLst>
          </a:prstGeom>
          <a:blipFill rotWithShape="1">
            <a:blip r:embed="rId5">
              <a:alphaModFix/>
            </a:blip>
            <a:tile algn="tl" flip="none" tx="0" sx="100000" ty="0" sy="100000"/>
          </a:blipFill>
          <a:ln>
            <a:noFill/>
          </a:ln>
          <a:effectLst>
            <a:outerShdw blurRad="50800" rotWithShape="0" algn="tl" dir="5400000" dist="38100">
              <a:srgbClr val="000000">
                <a:alpha val="4274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Sorts Mill Goudy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158" name="Google Shape;158;p21"/>
          <p:cNvSpPr txBox="1"/>
          <p:nvPr>
            <p:ph type="ctrTitle"/>
          </p:nvPr>
        </p:nvSpPr>
        <p:spPr>
          <a:xfrm>
            <a:off x="804336" y="1623412"/>
            <a:ext cx="3503122" cy="228722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Sorts Mill Goudy"/>
              <a:buNone/>
            </a:pPr>
            <a:r>
              <a:rPr lang="en-US" sz="4400"/>
              <a:t> Microsoft    One Note  </a:t>
            </a:r>
            <a:endParaRPr/>
          </a:p>
        </p:txBody>
      </p:sp>
      <p:sp>
        <p:nvSpPr>
          <p:cNvPr id="159" name="Google Shape;159;p21"/>
          <p:cNvSpPr txBox="1"/>
          <p:nvPr>
            <p:ph idx="1" type="subTitle"/>
          </p:nvPr>
        </p:nvSpPr>
        <p:spPr>
          <a:xfrm>
            <a:off x="804335" y="4009771"/>
            <a:ext cx="3503122" cy="1244361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r>
              <a:rPr lang="en-US" sz="1800">
                <a:solidFill>
                  <a:srgbClr val="FC05CB"/>
                </a:solidFill>
              </a:rPr>
              <a:t>Andrea N. Machuca Campis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960"/>
              </a:spcBef>
              <a:spcAft>
                <a:spcPts val="0"/>
              </a:spcAft>
              <a:buSzPts val="1260"/>
              <a:buNone/>
            </a:pPr>
            <a:r>
              <a:rPr lang="en-US" sz="1800">
                <a:solidFill>
                  <a:srgbClr val="FC05CB"/>
                </a:solidFill>
              </a:rPr>
              <a:t>                   11-ELY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 txBox="1"/>
          <p:nvPr>
            <p:ph type="title"/>
          </p:nvPr>
        </p:nvSpPr>
        <p:spPr>
          <a:xfrm>
            <a:off x="913795" y="763701"/>
            <a:ext cx="5707899" cy="176374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Descripción  de la aplicación </a:t>
            </a:r>
            <a:endParaRPr/>
          </a:p>
        </p:txBody>
      </p:sp>
      <p:pic>
        <p:nvPicPr>
          <p:cNvPr id="165" name="Google Shape;165;p22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46" l="0" r="0" t="47"/>
          <a:stretch/>
        </p:blipFill>
        <p:spPr>
          <a:xfrm>
            <a:off x="7442551" y="547945"/>
            <a:ext cx="3275751" cy="4912822"/>
          </a:xfrm>
          <a:prstGeom prst="rect">
            <a:avLst/>
          </a:prstGeom>
          <a:noFill/>
          <a:ln>
            <a:noFill/>
          </a:ln>
          <a:effectLst>
            <a:outerShdw blurRad="38100" dir="4440000" dist="25400">
              <a:srgbClr val="000000">
                <a:alpha val="35686"/>
              </a:srgbClr>
            </a:outerShdw>
          </a:effectLst>
        </p:spPr>
      </p:pic>
      <p:sp>
        <p:nvSpPr>
          <p:cNvPr id="166" name="Google Shape;166;p22"/>
          <p:cNvSpPr txBox="1"/>
          <p:nvPr>
            <p:ph idx="1" type="body"/>
          </p:nvPr>
        </p:nvSpPr>
        <p:spPr>
          <a:xfrm>
            <a:off x="1473698" y="2679699"/>
            <a:ext cx="4588094" cy="3135695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 una aplicacion que permite, de manera muy sencilla, organizar notas por tema. </a:t>
            </a:r>
            <a:endParaRPr/>
          </a:p>
        </p:txBody>
      </p:sp>
      <p:pic>
        <p:nvPicPr>
          <p:cNvPr id="167" name="Google Shape;167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98713" y="626722"/>
            <a:ext cx="4126150" cy="4987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 txBox="1"/>
          <p:nvPr>
            <p:ph type="title"/>
          </p:nvPr>
        </p:nvSpPr>
        <p:spPr>
          <a:xfrm>
            <a:off x="913795" y="1469204"/>
            <a:ext cx="3706889" cy="962314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orts Mill Goudy"/>
              <a:buNone/>
            </a:pPr>
            <a:r>
              <a:rPr lang="en-US">
                <a:solidFill>
                  <a:schemeClr val="lt1"/>
                </a:solidFill>
              </a:rPr>
              <a:t>Para que se utiliza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73" name="Google Shape;173;p23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74854" y="1469204"/>
            <a:ext cx="6037751" cy="423756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</p:pic>
      <p:sp>
        <p:nvSpPr>
          <p:cNvPr id="174" name="Google Shape;174;p23"/>
          <p:cNvSpPr txBox="1"/>
          <p:nvPr>
            <p:ph idx="2" type="body"/>
          </p:nvPr>
        </p:nvSpPr>
        <p:spPr>
          <a:xfrm>
            <a:off x="913795" y="2673351"/>
            <a:ext cx="3706889" cy="301625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en-US" sz="2400">
                <a:solidFill>
                  <a:schemeClr val="lt1"/>
                </a:solidFill>
              </a:rPr>
              <a:t>Es una aplicación es útil para tomar apuntes, hacer listas y anotar cualquier cosa que no quieres que se pierda</a:t>
            </a:r>
            <a:r>
              <a:rPr lang="en-US">
                <a:solidFill>
                  <a:schemeClr val="lt1"/>
                </a:solidFill>
              </a:rPr>
              <a:t>. </a:t>
            </a:r>
            <a:endParaRPr/>
          </a:p>
          <a:p>
            <a:pPr indent="0" lvl="0" marL="0" rtl="0" algn="ctr">
              <a:lnSpc>
                <a:spcPct val="110000"/>
              </a:lnSpc>
              <a:spcBef>
                <a:spcPts val="920"/>
              </a:spcBef>
              <a:spcAft>
                <a:spcPts val="0"/>
              </a:spcAft>
              <a:buSzPts val="112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"/>
          <p:cNvSpPr txBox="1"/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Times New Roman"/>
              <a:buNone/>
            </a:pPr>
            <a:r>
              <a:rPr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quién le interesaría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" name="Google Shape;180;p24"/>
          <p:cNvSpPr txBox="1"/>
          <p:nvPr>
            <p:ph idx="1" type="body"/>
          </p:nvPr>
        </p:nvSpPr>
        <p:spPr>
          <a:xfrm>
            <a:off x="2465798" y="2198671"/>
            <a:ext cx="6390527" cy="371581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060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80"/>
              <a:buChar char="◈"/>
            </a:pPr>
            <a:r>
              <a:rPr lang="en-US" sz="2400">
                <a:solidFill>
                  <a:schemeClr val="dk1"/>
                </a:solidFill>
              </a:rPr>
              <a:t>Esta aplicación le interesaría a las personas que le gusta tener sus trabajos organizados, y encontrarlos mas rápido y seguro con esta aplicación.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4400">
        <p:fade thruBlk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5"/>
          <p:cNvSpPr txBox="1"/>
          <p:nvPr>
            <p:ph type="title"/>
          </p:nvPr>
        </p:nvSpPr>
        <p:spPr>
          <a:xfrm>
            <a:off x="913795" y="763701"/>
            <a:ext cx="5707899" cy="167555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imes New Roman"/>
              <a:buNone/>
            </a:pPr>
            <a:r>
              <a:rPr lang="en-US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Tiene algún costo 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" name="Google Shape;186;p25"/>
          <p:cNvSpPr/>
          <p:nvPr>
            <p:ph idx="2" type="pic"/>
          </p:nvPr>
        </p:nvSpPr>
        <p:spPr>
          <a:xfrm>
            <a:off x="7442551" y="763702"/>
            <a:ext cx="3275751" cy="4912822"/>
          </a:xfrm>
          <a:prstGeom prst="rect">
            <a:avLst/>
          </a:prstGeom>
          <a:noFill/>
          <a:ln>
            <a:noFill/>
          </a:ln>
          <a:effectLst>
            <a:outerShdw blurRad="38100" dir="4440000" dist="25400">
              <a:srgbClr val="000000">
                <a:alpha val="35686"/>
              </a:srgbClr>
            </a:outerShdw>
          </a:effectLst>
        </p:spPr>
      </p:sp>
      <p:sp>
        <p:nvSpPr>
          <p:cNvPr id="187" name="Google Shape;187;p25"/>
          <p:cNvSpPr txBox="1"/>
          <p:nvPr>
            <p:ph idx="1" type="body"/>
          </p:nvPr>
        </p:nvSpPr>
        <p:spPr>
          <a:xfrm>
            <a:off x="1473698" y="2679699"/>
            <a:ext cx="4588094" cy="3135695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en-US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 los teléfonos iPhone es completamente gratis y en los teléfonos Samsung </a:t>
            </a: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8" name="Google Shape;18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55604" y="976044"/>
            <a:ext cx="4486987" cy="4191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/>
          <p:nvPr>
            <p:ph type="title"/>
          </p:nvPr>
        </p:nvSpPr>
        <p:spPr>
          <a:xfrm>
            <a:off x="667215" y="763702"/>
            <a:ext cx="5707899" cy="167555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rts Mill Goudy"/>
              <a:buNone/>
            </a:pPr>
            <a:r>
              <a:rPr lang="en-US">
                <a:solidFill>
                  <a:schemeClr val="dk1"/>
                </a:solidFill>
              </a:rPr>
              <a:t>Para cuáles dispositivos está diseñado?¿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94" name="Google Shape;194;p26"/>
          <p:cNvSpPr/>
          <p:nvPr>
            <p:ph idx="2" type="pic"/>
          </p:nvPr>
        </p:nvSpPr>
        <p:spPr>
          <a:xfrm>
            <a:off x="7442551" y="763702"/>
            <a:ext cx="3275751" cy="4912822"/>
          </a:xfrm>
          <a:prstGeom prst="rect">
            <a:avLst/>
          </a:prstGeom>
          <a:noFill/>
          <a:ln>
            <a:noFill/>
          </a:ln>
          <a:effectLst>
            <a:outerShdw blurRad="38100" dir="4440000" dist="25400">
              <a:srgbClr val="000000">
                <a:alpha val="35686"/>
              </a:srgbClr>
            </a:outerShdw>
          </a:effectLst>
        </p:spPr>
      </p:sp>
      <p:sp>
        <p:nvSpPr>
          <p:cNvPr id="195" name="Google Shape;195;p26"/>
          <p:cNvSpPr txBox="1"/>
          <p:nvPr>
            <p:ph idx="1" type="body"/>
          </p:nvPr>
        </p:nvSpPr>
        <p:spPr>
          <a:xfrm>
            <a:off x="1110861" y="2712922"/>
            <a:ext cx="4588094" cy="3135695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Esta aplicación esta diseñada para los  dispositivos:  IPhone,  Samsung y computadoras.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6" name="Google Shape;19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93047" y="907539"/>
            <a:ext cx="5412555" cy="4537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7"/>
          <p:cNvSpPr txBox="1"/>
          <p:nvPr>
            <p:ph type="title"/>
          </p:nvPr>
        </p:nvSpPr>
        <p:spPr>
          <a:xfrm>
            <a:off x="913795" y="763701"/>
            <a:ext cx="5707899" cy="167555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Sorts Mill Goudy"/>
              <a:buNone/>
            </a:pPr>
            <a:r>
              <a:rPr lang="en-US"/>
              <a:t>Video de como se utiliza la aplicación </a:t>
            </a:r>
            <a:endParaRPr/>
          </a:p>
        </p:txBody>
      </p:sp>
      <p:sp>
        <p:nvSpPr>
          <p:cNvPr id="202" name="Google Shape;202;p27"/>
          <p:cNvSpPr txBox="1"/>
          <p:nvPr>
            <p:ph idx="1" type="body"/>
          </p:nvPr>
        </p:nvSpPr>
        <p:spPr>
          <a:xfrm>
            <a:off x="1473698" y="2679700"/>
            <a:ext cx="4588094" cy="167556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https://youtu.be/6H1S2tzFVCI</a:t>
            </a: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0000"/>
              </a:lnSpc>
              <a:spcBef>
                <a:spcPts val="108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" name="Google Shape;203;p27"/>
          <p:cNvSpPr/>
          <p:nvPr>
            <p:ph idx="2" type="pic"/>
          </p:nvPr>
        </p:nvSpPr>
        <p:spPr>
          <a:xfrm>
            <a:off x="7442551" y="763702"/>
            <a:ext cx="3275751" cy="4912822"/>
          </a:xfrm>
          <a:prstGeom prst="rect">
            <a:avLst/>
          </a:prstGeom>
          <a:noFill/>
          <a:ln>
            <a:noFill/>
          </a:ln>
          <a:effectLst>
            <a:outerShdw blurRad="38100" dir="4440000" dist="25400">
              <a:srgbClr val="000000">
                <a:alpha val="35686"/>
              </a:srgbClr>
            </a:outerShdw>
          </a:effectLst>
        </p:spPr>
      </p:sp>
      <p:pic>
        <p:nvPicPr>
          <p:cNvPr id="204" name="Google Shape;204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45711" y="905833"/>
            <a:ext cx="4685874" cy="4628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VTI">
  <a:themeElements>
    <a:clrScheme name="Custom 42">
      <a:dk1>
        <a:srgbClr val="000000"/>
      </a:dk1>
      <a:lt1>
        <a:srgbClr val="FFFFFF"/>
      </a:lt1>
      <a:dk2>
        <a:srgbClr val="454551"/>
      </a:dk2>
      <a:lt2>
        <a:srgbClr val="E3E3E5"/>
      </a:lt2>
      <a:accent1>
        <a:srgbClr val="FE09E3"/>
      </a:accent1>
      <a:accent2>
        <a:srgbClr val="00ACF5"/>
      </a:accent2>
      <a:accent3>
        <a:srgbClr val="55CB72"/>
      </a:accent3>
      <a:accent4>
        <a:srgbClr val="EFC926"/>
      </a:accent4>
      <a:accent5>
        <a:srgbClr val="969696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ateVTI">
  <a:themeElements>
    <a:clrScheme name="Custom 35">
      <a:dk1>
        <a:srgbClr val="000000"/>
      </a:dk1>
      <a:lt1>
        <a:srgbClr val="FFFFFF"/>
      </a:lt1>
      <a:dk2>
        <a:srgbClr val="4E3B30"/>
      </a:dk2>
      <a:lt2>
        <a:srgbClr val="F4EDD8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