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9"/>
    <p:sldId id="257" r:id="rId20"/>
    <p:sldId id="258" r:id="rId21"/>
    <p:sldId id="259" r:id="rId22"/>
    <p:sldId id="260" r:id="rId23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HK Grotesk Light" charset="1" panose="00000400000000000000"/>
      <p:regular r:id="rId10"/>
    </p:embeddedFont>
    <p:embeddedFont>
      <p:font typeface="HK Grotesk Light Bold" charset="1" panose="00000500000000000000"/>
      <p:regular r:id="rId11"/>
    </p:embeddedFont>
    <p:embeddedFont>
      <p:font typeface="HK Grotesk Light Italics" charset="1" panose="00000400000000000000"/>
      <p:regular r:id="rId12"/>
    </p:embeddedFont>
    <p:embeddedFont>
      <p:font typeface="HK Grotesk Light Bold Italics" charset="1" panose="00000500000000000000"/>
      <p:regular r:id="rId13"/>
    </p:embeddedFont>
    <p:embeddedFont>
      <p:font typeface="Alata" charset="1" panose="00000500000000000000"/>
      <p:regular r:id="rId14"/>
    </p:embeddedFont>
    <p:embeddedFont>
      <p:font typeface="Alice" charset="1" panose="00000500000000000000"/>
      <p:regular r:id="rId15"/>
    </p:embeddedFont>
    <p:embeddedFont>
      <p:font typeface="Alice Bold" charset="1" panose="00000500000000000000"/>
      <p:regular r:id="rId16"/>
    </p:embeddedFont>
    <p:embeddedFont>
      <p:font typeface="Alice Italics" charset="1" panose="00000500000000000000"/>
      <p:regular r:id="rId17"/>
    </p:embeddedFont>
    <p:embeddedFont>
      <p:font typeface="Alice Bold Italics" charset="1" panose="0000050000000000000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slides/slide1.xml" Type="http://schemas.openxmlformats.org/officeDocument/2006/relationships/slide"/><Relationship Id="rId2" Target="presProps.xml" Type="http://schemas.openxmlformats.org/officeDocument/2006/relationships/presProps"/><Relationship Id="rId20" Target="slides/slide2.xml" Type="http://schemas.openxmlformats.org/officeDocument/2006/relationships/slide"/><Relationship Id="rId21" Target="slides/slide3.xml" Type="http://schemas.openxmlformats.org/officeDocument/2006/relationships/slide"/><Relationship Id="rId22" Target="slides/slide4.xml" Type="http://schemas.openxmlformats.org/officeDocument/2006/relationships/slide"/><Relationship Id="rId23" Target="slides/slide5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png" Type="http://schemas.openxmlformats.org/officeDocument/2006/relationships/image"/><Relationship Id="rId11" Target="../media/image20.svg" Type="http://schemas.openxmlformats.org/officeDocument/2006/relationships/image"/><Relationship Id="rId12" Target="../media/image9.png" Type="http://schemas.openxmlformats.org/officeDocument/2006/relationships/image"/><Relationship Id="rId13" Target="../media/image1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svg" Type="http://schemas.openxmlformats.org/officeDocument/2006/relationships/image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27.png" Type="http://schemas.openxmlformats.org/officeDocument/2006/relationships/image"/><Relationship Id="rId9" Target="../media/image2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29.png" Type="http://schemas.openxmlformats.org/officeDocument/2006/relationships/image"/><Relationship Id="rId5" Target="../media/image30.sv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png" Type="http://schemas.openxmlformats.org/officeDocument/2006/relationships/image"/><Relationship Id="rId11" Target="../media/image24.svg" Type="http://schemas.openxmlformats.org/officeDocument/2006/relationships/image"/><Relationship Id="rId12" Target="../media/image17.png" Type="http://schemas.openxmlformats.org/officeDocument/2006/relationships/image"/><Relationship Id="rId13" Target="../media/image18.svg" Type="http://schemas.openxmlformats.org/officeDocument/2006/relationships/image"/><Relationship Id="rId14" Target="../media/image37.png" Type="http://schemas.openxmlformats.org/officeDocument/2006/relationships/image"/><Relationship Id="rId15" Target="../media/image38.svg" Type="http://schemas.openxmlformats.org/officeDocument/2006/relationships/image"/><Relationship Id="rId2" Target="../media/image31.png" Type="http://schemas.openxmlformats.org/officeDocument/2006/relationships/image"/><Relationship Id="rId3" Target="../media/image32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33.png" Type="http://schemas.openxmlformats.org/officeDocument/2006/relationships/image"/><Relationship Id="rId7" Target="../media/image34.svg" Type="http://schemas.openxmlformats.org/officeDocument/2006/relationships/image"/><Relationship Id="rId8" Target="../media/image35.png" Type="http://schemas.openxmlformats.org/officeDocument/2006/relationships/image"/><Relationship Id="rId9" Target="../media/image3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534596" y="-242536"/>
            <a:ext cx="6609404" cy="352101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3848099" y="7995854"/>
            <a:ext cx="3411201" cy="3256147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2201261" y="9258300"/>
            <a:ext cx="3293675" cy="3330002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5995184" y="1190244"/>
            <a:ext cx="3781595" cy="417646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4551321" y="2205517"/>
            <a:ext cx="2609079" cy="2528435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6249604" y="240964"/>
            <a:ext cx="5188680" cy="1575472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702221" y="5438812"/>
            <a:ext cx="1824830" cy="1327149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4263276" y="3469735"/>
            <a:ext cx="5291976" cy="3848710"/>
          </a:xfrm>
          <a:prstGeom prst="rect">
            <a:avLst/>
          </a:prstGeom>
        </p:spPr>
      </p:pic>
      <p:sp>
        <p:nvSpPr>
          <p:cNvPr name="TextBox 10" id="10"/>
          <p:cNvSpPr txBox="true"/>
          <p:nvPr/>
        </p:nvSpPr>
        <p:spPr>
          <a:xfrm rot="0">
            <a:off x="920485" y="7548674"/>
            <a:ext cx="10694151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1999"/>
              </a:lnSpc>
            </a:pPr>
            <a:r>
              <a:rPr lang="en-US" sz="9999" spc="59">
                <a:solidFill>
                  <a:srgbClr val="926F4B"/>
                </a:solidFill>
                <a:latin typeface="Alice Bold"/>
              </a:rPr>
              <a:t>GOOGLE FORMS</a:t>
            </a:r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275839" y="4102487"/>
            <a:ext cx="2609079" cy="25284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9634381">
            <a:off x="-2919717" y="7559164"/>
            <a:ext cx="9363298" cy="4988084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1597636">
            <a:off x="12899915" y="8606763"/>
            <a:ext cx="5188680" cy="1575472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6225563" y="2978143"/>
            <a:ext cx="2685430" cy="2563365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5243298" y="-647994"/>
            <a:ext cx="3781595" cy="417646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5029849" y="2142921"/>
            <a:ext cx="2229451" cy="2254041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6321703" y="-1289640"/>
            <a:ext cx="6609404" cy="3521010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5407592" y="7527566"/>
            <a:ext cx="2402778" cy="2328510"/>
          </a:xfrm>
          <a:prstGeom prst="rect">
            <a:avLst/>
          </a:prstGeom>
        </p:spPr>
      </p:pic>
      <p:grpSp>
        <p:nvGrpSpPr>
          <p:cNvPr name="Group 9" id="9"/>
          <p:cNvGrpSpPr/>
          <p:nvPr/>
        </p:nvGrpSpPr>
        <p:grpSpPr>
          <a:xfrm rot="0">
            <a:off x="4604290" y="3237176"/>
            <a:ext cx="8396094" cy="3812647"/>
            <a:chOff x="0" y="0"/>
            <a:chExt cx="11194792" cy="5083530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277606"/>
              <a:ext cx="11194792" cy="1367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 marL="0" indent="0" lvl="0">
                <a:lnSpc>
                  <a:spcPts val="7783"/>
                </a:lnSpc>
                <a:spcBef>
                  <a:spcPct val="0"/>
                </a:spcBef>
              </a:pPr>
              <a:r>
                <a:rPr lang="en-US" sz="7075">
                  <a:solidFill>
                    <a:srgbClr val="926F4B"/>
                  </a:solidFill>
                  <a:latin typeface="Alata Bold"/>
                </a:rPr>
                <a:t> Tabla de Contenido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2463240"/>
              <a:ext cx="11194792" cy="26281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 marL="611894" indent="-305947" lvl="1">
                <a:lnSpc>
                  <a:spcPts val="3967"/>
                </a:lnSpc>
                <a:buFont typeface="Arial"/>
                <a:buChar char="•"/>
              </a:pPr>
              <a:r>
                <a:rPr lang="en-US" sz="2834">
                  <a:solidFill>
                    <a:srgbClr val="926F4B"/>
                  </a:solidFill>
                  <a:latin typeface="Alata"/>
                </a:rPr>
                <a:t> ¿Qué es Google Forms? </a:t>
              </a:r>
            </a:p>
            <a:p>
              <a:pPr algn="just" marL="611894" indent="-305947" lvl="1">
                <a:lnSpc>
                  <a:spcPts val="3967"/>
                </a:lnSpc>
                <a:buFont typeface="Arial"/>
                <a:buChar char="•"/>
              </a:pPr>
              <a:r>
                <a:rPr lang="en-US" sz="2834">
                  <a:solidFill>
                    <a:srgbClr val="926F4B"/>
                  </a:solidFill>
                  <a:latin typeface="Alata"/>
                </a:rPr>
                <a:t> ¿Para que sirve?</a:t>
              </a:r>
            </a:p>
            <a:p>
              <a:pPr algn="just" marL="611894" indent="-305947" lvl="1">
                <a:lnSpc>
                  <a:spcPts val="3967"/>
                </a:lnSpc>
                <a:buFont typeface="Arial"/>
                <a:buChar char="•"/>
              </a:pPr>
              <a:r>
                <a:rPr lang="en-US" sz="2834">
                  <a:solidFill>
                    <a:srgbClr val="926F4B"/>
                  </a:solidFill>
                  <a:latin typeface="Alata"/>
                </a:rPr>
                <a:t>Explicación de la aplicación</a:t>
              </a:r>
            </a:p>
            <a:p>
              <a:pPr algn="just" marL="0" indent="0" lvl="0">
                <a:lnSpc>
                  <a:spcPts val="3967"/>
                </a:lnSpc>
                <a:spcBef>
                  <a:spcPct val="0"/>
                </a:spcBef>
              </a:pPr>
            </a:p>
          </p:txBody>
        </p:sp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4759440" y="-647994"/>
            <a:ext cx="4042897" cy="39179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8072214" y="5135318"/>
            <a:ext cx="8300412" cy="2122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67"/>
              </a:lnSpc>
              <a:spcBef>
                <a:spcPct val="0"/>
              </a:spcBef>
            </a:pPr>
            <a:r>
              <a:rPr lang="en-US" sz="4048">
                <a:solidFill>
                  <a:srgbClr val="926F4B"/>
                </a:solidFill>
                <a:latin typeface="HK Grotesk Light Bold"/>
              </a:rPr>
              <a:t>Google Forms es una herramienta de </a:t>
            </a:r>
            <a:r>
              <a:rPr lang="en-US" sz="4048">
                <a:solidFill>
                  <a:srgbClr val="926F4B"/>
                </a:solidFill>
                <a:latin typeface="HK Grotesk Light Bold Italics"/>
              </a:rPr>
              <a:t>google workspace </a:t>
            </a:r>
            <a:r>
              <a:rPr lang="en-US" sz="4048">
                <a:solidFill>
                  <a:srgbClr val="926F4B"/>
                </a:solidFill>
                <a:latin typeface="HK Grotesk Light Bold"/>
              </a:rPr>
              <a:t>la cual nos ayuda a </a:t>
            </a:r>
            <a:r>
              <a:rPr lang="en-US" sz="1619">
                <a:solidFill>
                  <a:srgbClr val="926F4B"/>
                </a:solidFill>
                <a:latin typeface="Arimo Bold"/>
              </a:rPr>
              <a:t>crear formularios. 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500106" y="4144811"/>
            <a:ext cx="2519807" cy="240527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599695" y="-754728"/>
            <a:ext cx="2892857" cy="2924763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3549516" y="8572168"/>
            <a:ext cx="2210424" cy="2142101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10800000">
            <a:off x="-2500106" y="5925658"/>
            <a:ext cx="5000213" cy="266375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7078031" y="923779"/>
            <a:ext cx="5291976" cy="3848710"/>
          </a:xfrm>
          <a:prstGeom prst="rect">
            <a:avLst/>
          </a:prstGeom>
        </p:spPr>
      </p:pic>
      <p:sp>
        <p:nvSpPr>
          <p:cNvPr name="TextBox 8" id="8"/>
          <p:cNvSpPr txBox="true"/>
          <p:nvPr/>
        </p:nvSpPr>
        <p:spPr>
          <a:xfrm rot="0">
            <a:off x="7827995" y="3299013"/>
            <a:ext cx="8788851" cy="8457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538"/>
              </a:lnSpc>
              <a:spcBef>
                <a:spcPct val="0"/>
              </a:spcBef>
            </a:pPr>
            <a:r>
              <a:rPr lang="en-US" sz="5944">
                <a:solidFill>
                  <a:srgbClr val="926F4B"/>
                </a:solidFill>
                <a:latin typeface="Alata Bold"/>
              </a:rPr>
              <a:t>¿Que es Google Forms?</a:t>
            </a:r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6154088" y="1098985"/>
            <a:ext cx="2210424" cy="214210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538583" y="4569119"/>
            <a:ext cx="10508524" cy="3778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72353" indent="-336177" lvl="1">
              <a:lnSpc>
                <a:spcPts val="4359"/>
              </a:lnSpc>
              <a:buFont typeface="Arial"/>
              <a:buChar char="•"/>
            </a:pPr>
            <a:r>
              <a:rPr lang="en-US" sz="3114">
                <a:solidFill>
                  <a:srgbClr val="926F4B"/>
                </a:solidFill>
                <a:latin typeface="HK Grotesk Light Bold"/>
              </a:rPr>
              <a:t>Hacer encuestas</a:t>
            </a:r>
          </a:p>
          <a:p>
            <a:pPr marL="672353" indent="-336177" lvl="1">
              <a:lnSpc>
                <a:spcPts val="4359"/>
              </a:lnSpc>
              <a:buFont typeface="Arial"/>
              <a:buChar char="•"/>
            </a:pPr>
            <a:r>
              <a:rPr lang="en-US" sz="2027">
                <a:solidFill>
                  <a:srgbClr val="926F4B"/>
                </a:solidFill>
                <a:latin typeface="Arimo Bold"/>
              </a:rPr>
              <a:t>Crear registros para un evento</a:t>
            </a:r>
          </a:p>
          <a:p>
            <a:pPr marL="672353" indent="-336177" lvl="1">
              <a:lnSpc>
                <a:spcPts val="4359"/>
              </a:lnSpc>
              <a:buFont typeface="Arial"/>
              <a:buChar char="•"/>
            </a:pPr>
            <a:r>
              <a:rPr lang="en-US" sz="2027">
                <a:solidFill>
                  <a:srgbClr val="926F4B"/>
                </a:solidFill>
                <a:latin typeface="Arimo Bold"/>
              </a:rPr>
              <a:t>Hacer reservas para un evento o para algún servicio</a:t>
            </a:r>
          </a:p>
          <a:p>
            <a:pPr marL="672353" indent="-336177" lvl="1">
              <a:lnSpc>
                <a:spcPts val="4359"/>
              </a:lnSpc>
              <a:buFont typeface="Arial"/>
              <a:buChar char="•"/>
            </a:pPr>
            <a:r>
              <a:rPr lang="en-US" sz="2027">
                <a:solidFill>
                  <a:srgbClr val="926F4B"/>
                </a:solidFill>
                <a:latin typeface="Arimo Bold"/>
              </a:rPr>
              <a:t>Hacer exámenes o cuestionarios</a:t>
            </a:r>
          </a:p>
          <a:p>
            <a:pPr marL="672353" indent="-336177" lvl="1">
              <a:lnSpc>
                <a:spcPts val="4359"/>
              </a:lnSpc>
              <a:buFont typeface="Arial"/>
              <a:buChar char="•"/>
            </a:pPr>
            <a:r>
              <a:rPr lang="en-US" sz="2027">
                <a:solidFill>
                  <a:srgbClr val="926F4B"/>
                </a:solidFill>
                <a:latin typeface="Arimo Bold"/>
              </a:rPr>
              <a:t>Hacer exámenes que se califiquen automáticamente</a:t>
            </a:r>
          </a:p>
          <a:p>
            <a:pPr>
              <a:lnSpc>
                <a:spcPts val="4359"/>
              </a:lnSpc>
            </a:pPr>
          </a:p>
          <a:p>
            <a:pPr algn="l" marL="0" indent="0" lvl="0">
              <a:lnSpc>
                <a:spcPts val="4359"/>
              </a:lnSpc>
              <a:spcBef>
                <a:spcPct val="0"/>
              </a:spcBef>
            </a:pP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1148853" y="2373542"/>
            <a:ext cx="5188680" cy="1575472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4789178" y="1028700"/>
            <a:ext cx="2470122" cy="2357844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28700" y="9258300"/>
            <a:ext cx="3275708" cy="3126812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5400000">
            <a:off x="17045774" y="8382771"/>
            <a:ext cx="1585503" cy="1751057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666554" y="8382771"/>
            <a:ext cx="2090624" cy="2026005"/>
          </a:xfrm>
          <a:prstGeom prst="rect">
            <a:avLst/>
          </a:prstGeom>
        </p:spPr>
      </p:pic>
      <p:sp>
        <p:nvSpPr>
          <p:cNvPr name="TextBox 8" id="8"/>
          <p:cNvSpPr txBox="true"/>
          <p:nvPr/>
        </p:nvSpPr>
        <p:spPr>
          <a:xfrm rot="0">
            <a:off x="1028700" y="1295704"/>
            <a:ext cx="8147096" cy="1865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321"/>
              </a:lnSpc>
              <a:spcBef>
                <a:spcPct val="0"/>
              </a:spcBef>
            </a:pPr>
            <a:r>
              <a:rPr lang="en-US" sz="6655">
                <a:solidFill>
                  <a:srgbClr val="926F4B"/>
                </a:solidFill>
                <a:latin typeface="Alata Bold"/>
              </a:rPr>
              <a:t>¿Para que sirve Google Forms?</a:t>
            </a:r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5168676" y="1706786"/>
            <a:ext cx="2090624" cy="202600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384882" y="4120854"/>
            <a:ext cx="9518236" cy="21214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278"/>
              </a:lnSpc>
              <a:spcBef>
                <a:spcPct val="0"/>
              </a:spcBef>
            </a:pPr>
            <a:r>
              <a:rPr lang="en-US" sz="7525">
                <a:solidFill>
                  <a:srgbClr val="926F4B"/>
                </a:solidFill>
                <a:latin typeface="Alata Bold"/>
              </a:rPr>
              <a:t>¡Gracias por su atención!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676901" y="-252374"/>
            <a:ext cx="3411201" cy="3256147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3141850" y="-731805"/>
            <a:ext cx="6609404" cy="352101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801362" y="7556132"/>
            <a:ext cx="3356182" cy="3706627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1229852" y="6795258"/>
            <a:ext cx="3159725" cy="3194575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5967933" y="7781372"/>
            <a:ext cx="3411201" cy="3256147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28700" y="979700"/>
            <a:ext cx="5016769" cy="1523274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2826093" y="520296"/>
            <a:ext cx="5739936" cy="122104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DAEugOVLLoI</dc:identifier>
  <dcterms:modified xsi:type="dcterms:W3CDTF">2011-08-01T06:04:30Z</dcterms:modified>
  <cp:revision>1</cp:revision>
  <dc:title>GOOGLE FORMS PRESENTACION</dc:title>
</cp:coreProperties>
</file>