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9"/>
    <p:sldId id="257" r:id="rId20"/>
    <p:sldId id="258" r:id="rId21"/>
    <p:sldId id="259" r:id="rId22"/>
    <p:sldId id="260" r:id="rId23"/>
    <p:sldId id="261" r:id="rId24"/>
  </p:sldIdLst>
  <p:sldSz cx="18288000" cy="10287000"/>
  <p:notesSz cx="6858000" cy="9144000"/>
  <p:embeddedFontLst>
    <p:embeddedFont>
      <p:font typeface="Tenor Sans" charset="1" panose="02000000000000000000"/>
      <p:regular r:id="rId6"/>
    </p:embeddedFont>
    <p:embeddedFont>
      <p:font typeface="Arimo" charset="1" panose="020B0604020202020204"/>
      <p:regular r:id="rId7"/>
    </p:embeddedFont>
    <p:embeddedFont>
      <p:font typeface="Arimo Bold" charset="1" panose="020B0704020202020204"/>
      <p:regular r:id="rId8"/>
    </p:embeddedFont>
    <p:embeddedFont>
      <p:font typeface="Arimo Italics" charset="1" panose="020B0604020202090204"/>
      <p:regular r:id="rId9"/>
    </p:embeddedFont>
    <p:embeddedFont>
      <p:font typeface="Arimo Bold Italics" charset="1" panose="020B0704020202090204"/>
      <p:regular r:id="rId10"/>
    </p:embeddedFont>
    <p:embeddedFont>
      <p:font typeface="Times Neue Roman" charset="1" panose="00000500000000000000"/>
      <p:regular r:id="rId11"/>
    </p:embeddedFont>
    <p:embeddedFont>
      <p:font typeface="Times Neue Roman Bold" charset="1" panose="00000800000000000000"/>
      <p:regular r:id="rId12"/>
    </p:embeddedFont>
    <p:embeddedFont>
      <p:font typeface="Times Neue Roman Italics" charset="1" panose="00000500000000000000"/>
      <p:regular r:id="rId13"/>
    </p:embeddedFont>
    <p:embeddedFont>
      <p:font typeface="Times Neue Roman Bold Italics" charset="1" panose="00000800000000000000"/>
      <p:regular r:id="rId14"/>
    </p:embeddedFont>
    <p:embeddedFont>
      <p:font typeface="Clear Sans Regular" charset="1" panose="020B0503030202020304"/>
      <p:regular r:id="rId15"/>
    </p:embeddedFont>
    <p:embeddedFont>
      <p:font typeface="Clear Sans Regular Bold" charset="1" panose="020B0603030202020304"/>
      <p:regular r:id="rId16"/>
    </p:embeddedFont>
    <p:embeddedFont>
      <p:font typeface="Clear Sans Regular Italics" charset="1" panose="020B0503030202090304"/>
      <p:regular r:id="rId17"/>
    </p:embeddedFont>
    <p:embeddedFont>
      <p:font typeface="Clear Sans Regular Bold Italics" charset="1" panose="020B0603030202090304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slides/slide1.xml" Type="http://schemas.openxmlformats.org/officeDocument/2006/relationships/slide"/><Relationship Id="rId2" Target="presProps.xml" Type="http://schemas.openxmlformats.org/officeDocument/2006/relationships/presProps"/><Relationship Id="rId20" Target="slides/slide2.xml" Type="http://schemas.openxmlformats.org/officeDocument/2006/relationships/slide"/><Relationship Id="rId21" Target="slides/slide3.xml" Type="http://schemas.openxmlformats.org/officeDocument/2006/relationships/slide"/><Relationship Id="rId22" Target="slides/slide4.xml" Type="http://schemas.openxmlformats.org/officeDocument/2006/relationships/slide"/><Relationship Id="rId23" Target="slides/slide5.xml" Type="http://schemas.openxmlformats.org/officeDocument/2006/relationships/slide"/><Relationship Id="rId24" Target="slides/slide6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3.png" Type="http://schemas.openxmlformats.org/officeDocument/2006/relationships/image"/><Relationship Id="rId5" Target="../media/image14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29.png" Type="http://schemas.openxmlformats.org/officeDocument/2006/relationships/image"/><Relationship Id="rId5" Target="../media/image30.svg" Type="http://schemas.openxmlformats.org/officeDocument/2006/relationships/image"/><Relationship Id="rId6" Target="../media/image31.png" Type="http://schemas.openxmlformats.org/officeDocument/2006/relationships/image"/><Relationship Id="rId7" Target="../media/image32.svg" Type="http://schemas.openxmlformats.org/officeDocument/2006/relationships/image"/><Relationship Id="rId8" Target="../media/image3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0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6.png" Type="http://schemas.openxmlformats.org/officeDocument/2006/relationships/image"/><Relationship Id="rId5" Target="../media/image37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D5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5133204">
            <a:off x="-1567201" y="-3208716"/>
            <a:ext cx="13676622" cy="17292281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5111384">
            <a:off x="14901114" y="-692676"/>
            <a:ext cx="12122938" cy="11672351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1491620">
            <a:off x="-213391" y="-446545"/>
            <a:ext cx="13664723" cy="3403758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5119339" y="-705410"/>
            <a:ext cx="6337322" cy="4136543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2292806">
            <a:off x="8891850" y="8378163"/>
            <a:ext cx="4308252" cy="3524933"/>
          </a:xfrm>
          <a:prstGeom prst="rect">
            <a:avLst/>
          </a:prstGeom>
        </p:spPr>
      </p:pic>
      <p:grpSp>
        <p:nvGrpSpPr>
          <p:cNvPr name="Group 7" id="7"/>
          <p:cNvGrpSpPr/>
          <p:nvPr/>
        </p:nvGrpSpPr>
        <p:grpSpPr>
          <a:xfrm rot="0">
            <a:off x="1319799" y="3150822"/>
            <a:ext cx="12033709" cy="4611760"/>
            <a:chOff x="0" y="0"/>
            <a:chExt cx="16044945" cy="6149014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239736"/>
              <a:ext cx="16044945" cy="381146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0786"/>
                </a:lnSpc>
              </a:pPr>
              <a:r>
                <a:rPr lang="en-US" spc="-215" sz="10786">
                  <a:solidFill>
                    <a:srgbClr val="F4F4F4"/>
                  </a:solidFill>
                  <a:latin typeface="Tenor Sans"/>
                </a:rPr>
                <a:t>Maquillaje Creativo 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4705240"/>
              <a:ext cx="12499297" cy="14437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480"/>
                </a:lnSpc>
              </a:pPr>
              <a:r>
                <a:rPr lang="en-US" sz="3200">
                  <a:solidFill>
                    <a:srgbClr val="F4F4F4"/>
                  </a:solidFill>
                  <a:latin typeface="Clear Sans Regular"/>
                </a:rPr>
                <a:t>ANDREA MACHUCA </a:t>
              </a:r>
            </a:p>
            <a:p>
              <a:pPr>
                <a:lnSpc>
                  <a:spcPts val="4480"/>
                </a:lnSpc>
                <a:spcBef>
                  <a:spcPct val="0"/>
                </a:spcBef>
              </a:pPr>
              <a:r>
                <a:rPr lang="en-US" sz="3200">
                  <a:solidFill>
                    <a:srgbClr val="F4F4F4"/>
                  </a:solidFill>
                  <a:latin typeface="Clear Sans Regular"/>
                </a:rPr>
                <a:t>11-ELY 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3971818" y="-512930"/>
            <a:ext cx="14136818" cy="12003443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377043" y="3065676"/>
            <a:ext cx="9921462" cy="2111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399"/>
              </a:lnSpc>
            </a:pPr>
            <a:r>
              <a:rPr lang="en-US" spc="-139" sz="6999">
                <a:solidFill>
                  <a:srgbClr val="994C38"/>
                </a:solidFill>
                <a:latin typeface="Tenor Sans"/>
              </a:rPr>
              <a:t> Instrucciones </a:t>
            </a:r>
          </a:p>
          <a:p>
            <a:pPr>
              <a:lnSpc>
                <a:spcPts val="8400"/>
              </a:lnSpc>
            </a:pPr>
          </a:p>
        </p:txBody>
      </p:sp>
      <p:grpSp>
        <p:nvGrpSpPr>
          <p:cNvPr name="Group 4" id="4"/>
          <p:cNvGrpSpPr/>
          <p:nvPr/>
        </p:nvGrpSpPr>
        <p:grpSpPr>
          <a:xfrm rot="0">
            <a:off x="5305616" y="5127449"/>
            <a:ext cx="12982384" cy="4037468"/>
            <a:chOff x="0" y="0"/>
            <a:chExt cx="17309845" cy="5383290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-57150"/>
              <a:ext cx="17309845" cy="7118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560"/>
                </a:lnSpc>
                <a:spcBef>
                  <a:spcPct val="0"/>
                </a:spcBef>
              </a:pP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1189624"/>
              <a:ext cx="17309845" cy="419366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5060"/>
                </a:lnSpc>
              </a:pPr>
              <a:r>
                <a:rPr lang="en-US" sz="3614">
                  <a:solidFill>
                    <a:srgbClr val="994C38"/>
                  </a:solidFill>
                  <a:latin typeface="Times Neue Roman"/>
                </a:rPr>
                <a:t>En este juego les estaré entregando un papel a cada jugador,</a:t>
              </a:r>
            </a:p>
            <a:p>
              <a:pPr>
                <a:lnSpc>
                  <a:spcPts val="5060"/>
                </a:lnSpc>
                <a:spcBef>
                  <a:spcPct val="0"/>
                </a:spcBef>
              </a:pPr>
              <a:r>
                <a:rPr lang="en-US" sz="3614">
                  <a:solidFill>
                    <a:srgbClr val="994C38"/>
                  </a:solidFill>
                  <a:latin typeface="Times Neue Roman"/>
                </a:rPr>
                <a:t> que contiene un dibujo de una forma del párpado y ahí  ustedes crearán un maquillaje de su preferencia y con cualquier color, tendrán 10:00 minutos para realizarlo no habrán ganadores ya que es más  de creatividad.</a:t>
              </a:r>
            </a:p>
          </p:txBody>
        </p:sp>
      </p:grpSp>
      <p:pic>
        <p:nvPicPr>
          <p:cNvPr name="Picture 7" id="7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true" flipV="false" rot="0">
            <a:off x="-539396" y="6720639"/>
            <a:ext cx="5845012" cy="2444278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2366702" y="1028700"/>
            <a:ext cx="7022745" cy="291124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5626234">
            <a:off x="4866649" y="-2106152"/>
            <a:ext cx="3567765" cy="5057399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9812321" y="7982521"/>
            <a:ext cx="6473664" cy="1612531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6327523" y="2327023"/>
            <a:ext cx="5888610" cy="5888610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28700" y="4611403"/>
            <a:ext cx="4458284" cy="1005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966"/>
              </a:lnSpc>
            </a:pPr>
            <a:r>
              <a:rPr lang="en-US" spc="-132" sz="6638">
                <a:solidFill>
                  <a:srgbClr val="994C38"/>
                </a:solidFill>
                <a:latin typeface="Tenor Sans"/>
              </a:rPr>
              <a:t> Materiales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883993" y="3468325"/>
            <a:ext cx="4117034" cy="4693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805"/>
              </a:lnSpc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1627223">
            <a:off x="-899559" y="5544895"/>
            <a:ext cx="7825793" cy="6801326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2607182">
            <a:off x="12902030" y="1376660"/>
            <a:ext cx="3083200" cy="3646795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3489201" y="1727289"/>
            <a:ext cx="9968043" cy="668855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9248164">
            <a:off x="4906843" y="-4246870"/>
            <a:ext cx="10950958" cy="8939964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3790827" y="8610426"/>
            <a:ext cx="6091127" cy="1295749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true" flipV="false" rot="0">
            <a:off x="-307268" y="0"/>
            <a:ext cx="6113002" cy="3990123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8"/>
          <a:srcRect l="0" t="0" r="0" b="0"/>
          <a:stretch>
            <a:fillRect/>
          </a:stretch>
        </p:blipFill>
        <p:spPr>
          <a:xfrm flipH="false" flipV="false" rot="0">
            <a:off x="4812556" y="812056"/>
            <a:ext cx="8662887" cy="866288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F62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5212420" y="-438021"/>
            <a:ext cx="4190630" cy="2933441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7372163">
            <a:off x="-261866" y="6727718"/>
            <a:ext cx="3797148" cy="5221078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874837" y="8915225"/>
            <a:ext cx="5507125" cy="1371775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true" flipV="false" rot="0">
            <a:off x="11163603" y="0"/>
            <a:ext cx="4634479" cy="1938055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10"/>
          <a:srcRect l="0" t="0" r="0" b="0"/>
          <a:stretch>
            <a:fillRect/>
          </a:stretch>
        </p:blipFill>
        <p:spPr>
          <a:xfrm flipH="false" flipV="false" rot="0">
            <a:off x="3605894" y="2374447"/>
            <a:ext cx="11076212" cy="553810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DAE4tXppRVA</dc:identifier>
  <dcterms:modified xsi:type="dcterms:W3CDTF">2011-08-01T06:04:30Z</dcterms:modified>
  <cp:revision>1</cp:revision>
  <dc:title>Helena Pardo</dc:title>
</cp:coreProperties>
</file>