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Times Neue Roman" charset="1" panose="00000500000000000000"/>
      <p:regular r:id="rId10"/>
    </p:embeddedFont>
    <p:embeddedFont>
      <p:font typeface="Times Neue Roman Bold" charset="1" panose="00000800000000000000"/>
      <p:regular r:id="rId11"/>
    </p:embeddedFont>
    <p:embeddedFont>
      <p:font typeface="Times Neue Roman Italics" charset="1" panose="00000500000000000000"/>
      <p:regular r:id="rId12"/>
    </p:embeddedFont>
    <p:embeddedFont>
      <p:font typeface="Times Neue Roman Bold Italics" charset="1" panose="00000800000000000000"/>
      <p:regular r:id="rId13"/>
    </p:embeddedFont>
    <p:embeddedFont>
      <p:font typeface="Montserrat" charset="1" panose="00000500000000000000"/>
      <p:regular r:id="rId14"/>
    </p:embeddedFont>
    <p:embeddedFont>
      <p:font typeface="Montserrat Bold" charset="1" panose="00000600000000000000"/>
      <p:regular r:id="rId15"/>
    </p:embeddedFont>
    <p:embeddedFont>
      <p:font typeface="Montserrat Italics" charset="1" panose="00000500000000000000"/>
      <p:regular r:id="rId16"/>
    </p:embeddedFont>
    <p:embeddedFont>
      <p:font typeface="Montserrat Bold Italics" charset="1" panose="00000600000000000000"/>
      <p:regular r:id="rId17"/>
    </p:embeddedFont>
    <p:embeddedFont>
      <p:font typeface="Brittany" charset="1" panose="000000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slides/slide1.xml" Type="http://schemas.openxmlformats.org/officeDocument/2006/relationships/slide"/><Relationship Id="rId2" Target="presProps.xml" Type="http://schemas.openxmlformats.org/officeDocument/2006/relationships/presProps"/><Relationship Id="rId20" Target="slides/slide2.xml" Type="http://schemas.openxmlformats.org/officeDocument/2006/relationships/slide"/><Relationship Id="rId21" Target="slides/slide3.xml" Type="http://schemas.openxmlformats.org/officeDocument/2006/relationships/slide"/><Relationship Id="rId22" Target="slides/slide4.xml" Type="http://schemas.openxmlformats.org/officeDocument/2006/relationships/slide"/><Relationship Id="rId23" Target="slides/slide5.xml" Type="http://schemas.openxmlformats.org/officeDocument/2006/relationships/slide"/><Relationship Id="rId24" Target="slides/slide6.xml" Type="http://schemas.openxmlformats.org/officeDocument/2006/relationships/slide"/><Relationship Id="rId25" Target="slides/slide7.xml" Type="http://schemas.openxmlformats.org/officeDocument/2006/relationships/slide"/><Relationship Id="rId26" Target="slides/slide8.xml" Type="http://schemas.openxmlformats.org/officeDocument/2006/relationships/slide"/><Relationship Id="rId27" Target="slides/slide9.xml" Type="http://schemas.openxmlformats.org/officeDocument/2006/relationships/slide"/><Relationship Id="rId28" Target="slides/slide10.xml" Type="http://schemas.openxmlformats.org/officeDocument/2006/relationships/slide"/><Relationship Id="rId29" Target="slides/slide11.xml" Type="http://schemas.openxmlformats.org/officeDocument/2006/relationships/slide"/><Relationship Id="rId3" Target="viewProps.xml" Type="http://schemas.openxmlformats.org/officeDocument/2006/relationships/viewProps"/><Relationship Id="rId30" Target="slides/slide12.xml" Type="http://schemas.openxmlformats.org/officeDocument/2006/relationships/slide"/><Relationship Id="rId31" Target="slides/slide13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9.png" Type="http://schemas.openxmlformats.org/officeDocument/2006/relationships/image"/><Relationship Id="rId7" Target="../media/image2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960989">
            <a:off x="11739683" y="-2026643"/>
            <a:ext cx="8235330" cy="9555763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3287538">
            <a:off x="-1281798" y="2750826"/>
            <a:ext cx="6227866" cy="8943410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1028700" y="3892369"/>
            <a:ext cx="16230600" cy="1377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Brittany"/>
              </a:rPr>
              <a:t>TSP #6 Arte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493568" y="7619183"/>
            <a:ext cx="17259300" cy="1445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70"/>
              </a:lnSpc>
            </a:pPr>
            <a:r>
              <a:rPr lang="en-US" sz="2764">
                <a:solidFill>
                  <a:srgbClr val="000000"/>
                </a:solidFill>
                <a:latin typeface="Montserrat"/>
              </a:rPr>
              <a:t>Andrea Machuca Campis</a:t>
            </a:r>
          </a:p>
          <a:p>
            <a:pPr algn="ctr">
              <a:lnSpc>
                <a:spcPts val="3870"/>
              </a:lnSpc>
            </a:pPr>
            <a:r>
              <a:rPr lang="en-US" sz="2764">
                <a:solidFill>
                  <a:srgbClr val="000000"/>
                </a:solidFill>
                <a:latin typeface="Montserrat"/>
              </a:rPr>
              <a:t>11-Ely </a:t>
            </a:r>
          </a:p>
          <a:p>
            <a:pPr algn="ctr">
              <a:lnSpc>
                <a:spcPts val="3870"/>
              </a:lnSpc>
            </a:pPr>
            <a:r>
              <a:rPr lang="en-US" sz="2764">
                <a:solidFill>
                  <a:srgbClr val="000000"/>
                </a:solidFill>
                <a:latin typeface="Montserrat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4880617">
            <a:off x="9753939" y="-2590345"/>
            <a:ext cx="8749442" cy="10152307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104677">
            <a:off x="-1292072" y="7084545"/>
            <a:ext cx="7315200" cy="2753175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1028700" y="1596157"/>
            <a:ext cx="15790381" cy="2570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785"/>
              </a:lnSpc>
            </a:pPr>
            <a:r>
              <a:rPr lang="en-US" sz="10409">
                <a:solidFill>
                  <a:srgbClr val="000000"/>
                </a:solidFill>
                <a:latin typeface="Brittany"/>
              </a:rPr>
              <a:t>Introducción </a:t>
            </a:r>
          </a:p>
          <a:p>
            <a:pPr algn="just">
              <a:lnSpc>
                <a:spcPts val="9785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4070923"/>
            <a:ext cx="14453553" cy="4308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0"/>
              </a:lnSpc>
              <a:spcBef>
                <a:spcPct val="0"/>
              </a:spcBef>
            </a:pPr>
            <a:r>
              <a:rPr lang="en-US" sz="4907">
                <a:solidFill>
                  <a:srgbClr val="000000"/>
                </a:solidFill>
                <a:latin typeface="Times Neue Roman"/>
              </a:rPr>
              <a:t>En esta presentación les estaré comunicando un taller de Arte. También cómo puedes ampliar tu mente siendo creativo a la hora de crear. La actividad que realizarán  es crear una pintura a su gusto.  </a:t>
            </a:r>
          </a:p>
          <a:p>
            <a:pPr algn="ctr">
              <a:lnSpc>
                <a:spcPts val="687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87384" y="607532"/>
            <a:ext cx="8263393" cy="2648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0057"/>
              </a:lnSpc>
            </a:pPr>
            <a:r>
              <a:rPr lang="en-US" sz="10699">
                <a:solidFill>
                  <a:srgbClr val="000000"/>
                </a:solidFill>
                <a:latin typeface="Brittany"/>
              </a:rPr>
              <a:t>¿Qué es el arte? </a:t>
            </a:r>
          </a:p>
          <a:p>
            <a:pPr algn="just">
              <a:lnSpc>
                <a:spcPts val="10057"/>
              </a:lnSpc>
            </a:pP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836976">
            <a:off x="16472619" y="1679884"/>
            <a:ext cx="6640117" cy="10116522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224601">
            <a:off x="-1485699" y="-2428595"/>
            <a:ext cx="7748572" cy="8990959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935546" y="3797555"/>
            <a:ext cx="15850778" cy="4304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4"/>
              </a:lnSpc>
              <a:spcBef>
                <a:spcPct val="0"/>
              </a:spcBef>
            </a:pPr>
            <a:r>
              <a:rPr lang="en-US" sz="4910">
                <a:solidFill>
                  <a:srgbClr val="000000"/>
                </a:solidFill>
                <a:latin typeface="Times Neue Roman"/>
              </a:rPr>
              <a:t>El arte nace como forma de expresión estética para la recreación humana, bajo una perspectiva de realidad o un sentimiento, manifestados a través de formas bellas, apoyadas en la materia, la imagen o el sonido para su creación.</a:t>
            </a:r>
          </a:p>
          <a:p>
            <a:pPr algn="ctr">
              <a:lnSpc>
                <a:spcPts val="6874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857879">
            <a:off x="13724801" y="7820017"/>
            <a:ext cx="8421875" cy="831468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5603773">
            <a:off x="-2306233" y="-4852627"/>
            <a:ext cx="6669866" cy="10161846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-59030" y="410789"/>
            <a:ext cx="16230600" cy="1833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979"/>
              </a:lnSpc>
              <a:spcBef>
                <a:spcPct val="0"/>
              </a:spcBef>
            </a:pPr>
            <a:r>
              <a:rPr lang="en-US" sz="10699">
                <a:solidFill>
                  <a:srgbClr val="000000"/>
                </a:solidFill>
                <a:latin typeface="Brittany"/>
              </a:rPr>
              <a:t>Tipos  de Artes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2932696"/>
            <a:ext cx="17300117" cy="6358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973575" indent="-486787" lvl="1">
              <a:lnSpc>
                <a:spcPts val="6313"/>
              </a:lnSpc>
              <a:buFont typeface="Arial"/>
              <a:buChar char="•"/>
            </a:pPr>
            <a:r>
              <a:rPr lang="en-US" sz="4509">
                <a:solidFill>
                  <a:srgbClr val="000000"/>
                </a:solidFill>
                <a:latin typeface="Times Neue Roman"/>
              </a:rPr>
              <a:t>Arquitectura: Aunque la arquitectura está relacionada a una función utilitaria, se ha convenido en reconocerla como una de las bellas artes en tanto idea, proyecta y erige edificaciones perdurables y valiosas funcional y artísticamente. No toda la arquitectura califica como arte, sino aquella concebida como un espacio de significaciones colectivas, con una función simbólica y estética socialmente reconocible. Por ejemplo, templos, iglesias, monumentos conmemorativos y determinados edificios públicos.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3181933" y="-2261023"/>
            <a:ext cx="8421267" cy="9771512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true" rot="5473016">
            <a:off x="15960165" y="2885412"/>
            <a:ext cx="4655671" cy="1169232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0" y="933450"/>
            <a:ext cx="18288000" cy="347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073462" indent="-536731" lvl="1">
              <a:lnSpc>
                <a:spcPts val="6960"/>
              </a:lnSpc>
              <a:buFont typeface="Arial"/>
              <a:buChar char="•"/>
            </a:pPr>
            <a:r>
              <a:rPr lang="en-US" sz="4972">
                <a:solidFill>
                  <a:srgbClr val="000000"/>
                </a:solidFill>
                <a:latin typeface="Times Neue Roman"/>
              </a:rPr>
              <a:t>Pintura: La pintura es una manifestación artística de carácter visual, plasmada en una superficie bidimensional, cuya composición conjuga elementos como las formas, los colores, las texturas, la armonía, la perspectiva, entre otros.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73495" y="5048250"/>
            <a:ext cx="17714505" cy="3732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146533" indent="-573266" lvl="1">
              <a:lnSpc>
                <a:spcPts val="7434"/>
              </a:lnSpc>
              <a:buFont typeface="Arial"/>
              <a:buChar char="•"/>
            </a:pPr>
            <a:r>
              <a:rPr lang="en-US" sz="5310">
                <a:solidFill>
                  <a:srgbClr val="000000"/>
                </a:solidFill>
                <a:latin typeface="Times Neue Roman"/>
              </a:rPr>
              <a:t>Escultura: La escultura es el arte de crear formas en el espacio tridimensional, ya sean moldeadas, talladas, esculpidas o en relieve. Existen registros de actividad escultórica desde el período prehistórico.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106527" y="3480092"/>
            <a:ext cx="7488623" cy="1027117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8822343">
            <a:off x="-1865501" y="-6088998"/>
            <a:ext cx="8864537" cy="8751716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0" y="2119737"/>
            <a:ext cx="18288000" cy="2625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081764" indent="-540882" lvl="1">
              <a:lnSpc>
                <a:spcPts val="7014"/>
              </a:lnSpc>
              <a:buFont typeface="Arial"/>
              <a:buChar char="•"/>
            </a:pPr>
            <a:r>
              <a:rPr lang="en-US" sz="5010">
                <a:solidFill>
                  <a:srgbClr val="000000"/>
                </a:solidFill>
                <a:latin typeface="Times Neue Roman"/>
              </a:rPr>
              <a:t>Música: La música es el arte de combinar los sonidos aplicando principios de melodía, ritmo y armonía, ya sea a través de la voz humana o de los instrumentos musicales.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5747016"/>
            <a:ext cx="18288000" cy="351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081764" indent="-540882" lvl="1">
              <a:lnSpc>
                <a:spcPts val="7014"/>
              </a:lnSpc>
              <a:buFont typeface="Arial"/>
              <a:buChar char="•"/>
            </a:pPr>
            <a:r>
              <a:rPr lang="en-US" sz="5010">
                <a:solidFill>
                  <a:srgbClr val="000000"/>
                </a:solidFill>
                <a:latin typeface="Times Neue Roman"/>
              </a:rPr>
              <a:t>Danza: La danza es un arte de naturaleza expresiva corporal, constituida por movimientos rítmicos del cuerpo que pueden estar        (o no) acompañados por música. Actualmente es considerada una de las artes escénicas.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5668962">
            <a:off x="12822810" y="5228739"/>
            <a:ext cx="6640117" cy="10116522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10800000">
            <a:off x="-1639914" y="-561513"/>
            <a:ext cx="8450409" cy="3180427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0" y="2305026"/>
            <a:ext cx="18288000" cy="6595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016996" indent="-508498" lvl="1">
              <a:lnSpc>
                <a:spcPts val="6594"/>
              </a:lnSpc>
              <a:buFont typeface="Arial"/>
              <a:buChar char="•"/>
            </a:pPr>
            <a:r>
              <a:rPr lang="en-US" sz="4710">
                <a:solidFill>
                  <a:srgbClr val="000000"/>
                </a:solidFill>
                <a:latin typeface="Times Neue Roman"/>
              </a:rPr>
              <a:t>Literatura: Dentro de las bellas artes, literatura se refiere al arte de la palabra escrita, regida por las formas de la poesía, la narrativa, el ensayo y el teatro.</a:t>
            </a:r>
          </a:p>
          <a:p>
            <a:pPr algn="ctr">
              <a:lnSpc>
                <a:spcPts val="6594"/>
              </a:lnSpc>
            </a:pPr>
          </a:p>
          <a:p>
            <a:pPr algn="ctr" marL="1016996" indent="-508498" lvl="1">
              <a:lnSpc>
                <a:spcPts val="6594"/>
              </a:lnSpc>
              <a:buFont typeface="Arial"/>
              <a:buChar char="•"/>
            </a:pPr>
            <a:r>
              <a:rPr lang="en-US" sz="4710">
                <a:solidFill>
                  <a:srgbClr val="000000"/>
                </a:solidFill>
                <a:latin typeface="Times Neue Roman"/>
              </a:rPr>
              <a:t>Cine: El cine o la cinematografía es la última de las artes en ser agregada dentro de la categoría de bellas artes. El cine sintetiza, de algún modo, las otras artes y añade sus propios elementos a través de sus recursos técnicos y formas de composición del discurso.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8486273">
            <a:off x="-3675660" y="-4969778"/>
            <a:ext cx="10555424" cy="10421082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112118">
            <a:off x="10984055" y="5397020"/>
            <a:ext cx="6669866" cy="10161846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2695397" y="551905"/>
            <a:ext cx="12563055" cy="2642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16"/>
              </a:lnSpc>
              <a:spcBef>
                <a:spcPct val="0"/>
              </a:spcBef>
            </a:pPr>
            <a:r>
              <a:rPr lang="en-US" sz="7583">
                <a:solidFill>
                  <a:srgbClr val="000000"/>
                </a:solidFill>
                <a:latin typeface="Brittany"/>
              </a:rPr>
              <a:t>¿Qué beneficios nos brinda la práctica artística?  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5100257"/>
            <a:ext cx="18288000" cy="31636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11"/>
              </a:lnSpc>
              <a:spcBef>
                <a:spcPct val="0"/>
              </a:spcBef>
            </a:pPr>
            <a:r>
              <a:rPr lang="en-US" sz="4507">
                <a:solidFill>
                  <a:srgbClr val="000000"/>
                </a:solidFill>
                <a:latin typeface="Times Neue Roman"/>
              </a:rPr>
              <a:t>Diferentes estudios recalcan los múltiples beneficios de las prácticas artísticas tales como el fortalecimiento de la autoestima y la autoconfianza, la reducción del estrés y la ansiedad, el potenciamiento de nuestra memoria y el mejoramiento de la concentración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580824" y="4122711"/>
            <a:ext cx="7488623" cy="1027117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8822343">
            <a:off x="-1076945" y="-5443816"/>
            <a:ext cx="8864537" cy="8751716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295280" y="2853611"/>
            <a:ext cx="14734382" cy="126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74"/>
              </a:lnSpc>
              <a:spcBef>
                <a:spcPct val="0"/>
              </a:spcBef>
            </a:pPr>
            <a:r>
              <a:rPr lang="en-US" sz="7410">
                <a:solidFill>
                  <a:srgbClr val="000000"/>
                </a:solidFill>
                <a:latin typeface="Brittany"/>
              </a:rPr>
              <a:t>¿Cuáles son los beneficios del arte en los niños?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5148847"/>
            <a:ext cx="17259300" cy="3883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23"/>
              </a:lnSpc>
              <a:spcBef>
                <a:spcPct val="0"/>
              </a:spcBef>
            </a:pPr>
            <a:r>
              <a:rPr lang="en-US" sz="4445">
                <a:solidFill>
                  <a:srgbClr val="000000"/>
                </a:solidFill>
                <a:latin typeface="Times Neue Roman"/>
              </a:rPr>
              <a:t>El arte para niños y niñas ayuda a que aprendan valores como el esfuerzo o la dedicación, que podrán enriquecer otros aspectos de su vida. Uso de los sentidos. Hay dos sentidos que se pueden desarrollar especialmente en los niños y niñas con el arte: el tacto y la vista.</a:t>
            </a:r>
          </a:p>
          <a:p>
            <a:pPr algn="ctr">
              <a:lnSpc>
                <a:spcPts val="6223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960989">
            <a:off x="11739683" y="-2026643"/>
            <a:ext cx="8235330" cy="9555763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3287538">
            <a:off x="-1281798" y="2750826"/>
            <a:ext cx="6227866" cy="8943410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514350" y="4633133"/>
            <a:ext cx="17259300" cy="1455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10"/>
              </a:lnSpc>
            </a:pPr>
            <a:r>
              <a:rPr lang="en-US" sz="8507">
                <a:solidFill>
                  <a:srgbClr val="000000"/>
                </a:solidFill>
                <a:latin typeface="Brittany"/>
              </a:rPr>
              <a:t>Actividad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110659" y="-1639736"/>
            <a:ext cx="8421267" cy="9771512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true" rot="5473016">
            <a:off x="17412144" y="-3757005"/>
            <a:ext cx="4655671" cy="1169232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7035612" y="866775"/>
            <a:ext cx="5793887" cy="1452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76"/>
              </a:lnSpc>
              <a:spcBef>
                <a:spcPct val="0"/>
              </a:spcBef>
            </a:pPr>
            <a:r>
              <a:rPr lang="en-US" sz="8483">
                <a:solidFill>
                  <a:srgbClr val="000000"/>
                </a:solidFill>
                <a:latin typeface="Brittany"/>
              </a:rPr>
              <a:t>Preguntas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733491" y="4447514"/>
            <a:ext cx="15304889" cy="3684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06846" indent="-453423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Times Neue Roman"/>
              </a:rPr>
              <a:t>¿Qué piensas sobre el arte? </a:t>
            </a:r>
          </a:p>
          <a:p>
            <a:pPr marL="906846" indent="-453423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Times Neue Roman"/>
              </a:rPr>
              <a:t>¿Cuál de los artes que mencione te interesó más o te gusta más?</a:t>
            </a:r>
          </a:p>
          <a:p>
            <a:pPr marL="906846" indent="-453423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Times Neue Roman"/>
              </a:rPr>
              <a:t>¿Crees que el arte es aburrido y por qué?</a:t>
            </a:r>
          </a:p>
          <a:p>
            <a:pPr algn="just" marL="906846" indent="-453423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Times Neue Roman"/>
              </a:rPr>
              <a:t>¿Alguna vez te ha interesado el arte? </a:t>
            </a:r>
          </a:p>
          <a:p>
            <a:pPr algn="ctr" marL="906846" indent="-453423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Times Neue Roman"/>
              </a:rPr>
              <a:t>¿Piensas que el arte lo puedes utilizar para expresar tus emociones?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8100000">
            <a:off x="388952" y="-2643085"/>
            <a:ext cx="6227866" cy="894341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3793957">
            <a:off x="11394024" y="3601353"/>
            <a:ext cx="7488623" cy="10271178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44000" y="422098"/>
            <a:ext cx="5727452" cy="1624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209"/>
              </a:lnSpc>
              <a:spcBef>
                <a:spcPct val="0"/>
              </a:spcBef>
            </a:pPr>
            <a:r>
              <a:rPr lang="en-US" sz="9435">
                <a:solidFill>
                  <a:srgbClr val="000000"/>
                </a:solidFill>
                <a:latin typeface="Brittany"/>
              </a:rPr>
              <a:t>Materiales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4668572"/>
            <a:ext cx="10416831" cy="3952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218197" indent="-609099" lvl="1">
              <a:lnSpc>
                <a:spcPts val="7899"/>
              </a:lnSpc>
              <a:buFont typeface="Arial"/>
              <a:buChar char="•"/>
            </a:pPr>
            <a:r>
              <a:rPr lang="en-US" sz="5642">
                <a:solidFill>
                  <a:srgbClr val="000000"/>
                </a:solidFill>
                <a:latin typeface="Times Neue Roman"/>
              </a:rPr>
              <a:t>Pinturas </a:t>
            </a:r>
          </a:p>
          <a:p>
            <a:pPr marL="1218197" indent="-609099" lvl="1">
              <a:lnSpc>
                <a:spcPts val="7899"/>
              </a:lnSpc>
              <a:spcBef>
                <a:spcPct val="0"/>
              </a:spcBef>
              <a:buFont typeface="Arial"/>
              <a:buChar char="•"/>
            </a:pPr>
            <a:r>
              <a:rPr lang="en-US" sz="5642">
                <a:solidFill>
                  <a:srgbClr val="000000"/>
                </a:solidFill>
                <a:latin typeface="Times Neue Roman"/>
              </a:rPr>
              <a:t>Pinceles </a:t>
            </a:r>
          </a:p>
          <a:p>
            <a:pPr marL="1218197" indent="-609099" lvl="1">
              <a:lnSpc>
                <a:spcPts val="7899"/>
              </a:lnSpc>
              <a:spcBef>
                <a:spcPct val="0"/>
              </a:spcBef>
              <a:buFont typeface="Arial"/>
              <a:buChar char="•"/>
            </a:pPr>
            <a:r>
              <a:rPr lang="en-US" sz="5642">
                <a:solidFill>
                  <a:srgbClr val="000000"/>
                </a:solidFill>
                <a:latin typeface="Times Neue Roman"/>
              </a:rPr>
              <a:t>Paleta de pinturas </a:t>
            </a:r>
          </a:p>
          <a:p>
            <a:pPr algn="l" marL="1218197" indent="-609099" lvl="1">
              <a:lnSpc>
                <a:spcPts val="7899"/>
              </a:lnSpc>
              <a:spcBef>
                <a:spcPct val="0"/>
              </a:spcBef>
              <a:buFont typeface="Arial"/>
              <a:buChar char="•"/>
            </a:pPr>
            <a:r>
              <a:rPr lang="en-US" sz="5642">
                <a:solidFill>
                  <a:srgbClr val="000000"/>
                </a:solidFill>
                <a:latin typeface="Times Neue Roman"/>
              </a:rPr>
              <a:t>Madera( se utiliza para pintar)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8486273">
            <a:off x="-2780977" y="-3870579"/>
            <a:ext cx="10555424" cy="10421082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112118">
            <a:off x="10984055" y="5397020"/>
            <a:ext cx="6669866" cy="10161846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028700" y="2184569"/>
            <a:ext cx="5576556" cy="7073731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9598211" y="2766114"/>
            <a:ext cx="5354477" cy="7114740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8138257" y="201614"/>
            <a:ext cx="5075224" cy="1999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96"/>
              </a:lnSpc>
              <a:spcBef>
                <a:spcPct val="0"/>
              </a:spcBef>
            </a:pPr>
            <a:r>
              <a:rPr lang="en-US" sz="11712">
                <a:solidFill>
                  <a:srgbClr val="000000"/>
                </a:solidFill>
                <a:latin typeface="Brittany"/>
              </a:rPr>
              <a:t>Ejemplos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DAE9CFz0rW0</dc:identifier>
  <dcterms:modified xsi:type="dcterms:W3CDTF">2011-08-01T06:04:30Z</dcterms:modified>
  <cp:revision>1</cp:revision>
  <dc:title>TSP #6</dc:title>
</cp:coreProperties>
</file>